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02" r:id="rId3"/>
    <p:sldId id="304" r:id="rId4"/>
    <p:sldId id="307" r:id="rId5"/>
    <p:sldId id="305" r:id="rId6"/>
    <p:sldId id="298" r:id="rId7"/>
    <p:sldId id="315" r:id="rId8"/>
    <p:sldId id="300" r:id="rId9"/>
    <p:sldId id="263" r:id="rId10"/>
    <p:sldId id="297" r:id="rId11"/>
    <p:sldId id="264" r:id="rId12"/>
    <p:sldId id="293" r:id="rId13"/>
    <p:sldId id="267" r:id="rId14"/>
    <p:sldId id="268" r:id="rId15"/>
    <p:sldId id="285" r:id="rId16"/>
    <p:sldId id="296" r:id="rId17"/>
    <p:sldId id="287" r:id="rId18"/>
    <p:sldId id="309" r:id="rId19"/>
    <p:sldId id="289" r:id="rId20"/>
    <p:sldId id="269" r:id="rId21"/>
    <p:sldId id="312" r:id="rId22"/>
    <p:sldId id="277" r:id="rId23"/>
    <p:sldId id="273" r:id="rId24"/>
    <p:sldId id="282" r:id="rId25"/>
    <p:sldId id="283" r:id="rId26"/>
    <p:sldId id="311" r:id="rId27"/>
    <p:sldId id="280" r:id="rId28"/>
    <p:sldId id="313" r:id="rId29"/>
    <p:sldId id="272" r:id="rId30"/>
    <p:sldId id="318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168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6A99F-DF8D-334B-92EE-067875D84DB7}" type="doc">
      <dgm:prSet loTypeId="urn:microsoft.com/office/officeart/2008/layout/TitlePictureLineup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BA26CA-C819-284C-A7F1-2FAA8CB7F335}">
      <dgm:prSet phldrT="[Texto]" custT="1"/>
      <dgm:spPr>
        <a:solidFill>
          <a:srgbClr val="D2533C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 smtClean="0">
              <a:latin typeface="+mj-lt"/>
              <a:cs typeface="Cambria"/>
            </a:rPr>
            <a:t>VULNERABILIDAD</a:t>
          </a:r>
          <a:endParaRPr lang="es-ES" sz="1600" b="1" dirty="0">
            <a:latin typeface="+mj-lt"/>
          </a:endParaRPr>
        </a:p>
      </dgm:t>
    </dgm:pt>
    <dgm:pt modelId="{5DF22444-0B28-094E-9540-BB7E0865A86E}" type="parTrans" cxnId="{BAA50C34-5F88-B44B-9F10-60474232AA8C}">
      <dgm:prSet/>
      <dgm:spPr/>
      <dgm:t>
        <a:bodyPr/>
        <a:lstStyle/>
        <a:p>
          <a:endParaRPr lang="es-ES"/>
        </a:p>
      </dgm:t>
    </dgm:pt>
    <dgm:pt modelId="{A77B1F86-A278-C84E-80A7-8020B62CF2E8}" type="sibTrans" cxnId="{BAA50C34-5F88-B44B-9F10-60474232AA8C}">
      <dgm:prSet/>
      <dgm:spPr/>
      <dgm:t>
        <a:bodyPr/>
        <a:lstStyle/>
        <a:p>
          <a:endParaRPr lang="es-ES"/>
        </a:p>
      </dgm:t>
    </dgm:pt>
    <dgm:pt modelId="{56F45464-E1C2-084D-8DBB-BA850F6AE7C5}">
      <dgm:prSet phldrT="[Texto]" custT="1"/>
      <dgm:spPr/>
      <dgm:t>
        <a:bodyPr/>
        <a:lstStyle/>
        <a:p>
          <a:pPr algn="l"/>
          <a:r>
            <a:rPr lang="es-CO" sz="1800" dirty="0" smtClean="0"/>
            <a:t>Es una característica del sistema, subsistema o elemento que son susceptibles, la cual está dada por su grado de sensibilidad y de la capacidad de recibir el impacto, asimilarlo y recuperarse (resiliencia).</a:t>
          </a:r>
          <a:endParaRPr lang="es-ES" sz="1800" dirty="0">
            <a:latin typeface="+mn-lt"/>
          </a:endParaRPr>
        </a:p>
      </dgm:t>
    </dgm:pt>
    <dgm:pt modelId="{8B9D90EB-292B-EE4A-ABFB-2F65D76A2CD2}" type="parTrans" cxnId="{4839C805-79E3-4245-8B1E-A6F90BA6A788}">
      <dgm:prSet/>
      <dgm:spPr/>
      <dgm:t>
        <a:bodyPr/>
        <a:lstStyle/>
        <a:p>
          <a:endParaRPr lang="es-ES"/>
        </a:p>
      </dgm:t>
    </dgm:pt>
    <dgm:pt modelId="{0FB354FC-6561-DC4F-B46E-3A06EF6B2064}" type="sibTrans" cxnId="{4839C805-79E3-4245-8B1E-A6F90BA6A788}">
      <dgm:prSet/>
      <dgm:spPr/>
      <dgm:t>
        <a:bodyPr/>
        <a:lstStyle/>
        <a:p>
          <a:endParaRPr lang="es-ES"/>
        </a:p>
      </dgm:t>
    </dgm:pt>
    <dgm:pt modelId="{C7D16FE4-7EF5-724C-9BD4-EAA98CF4C9E7}">
      <dgm:prSet phldrT="[Texto]" custT="1"/>
      <dgm:spPr>
        <a:solidFill>
          <a:srgbClr val="4878AD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 smtClean="0">
              <a:latin typeface="+mj-lt"/>
            </a:rPr>
            <a:t>SENSIBILIDAD</a:t>
          </a:r>
          <a:endParaRPr lang="es-ES" sz="1600" b="1" dirty="0">
            <a:latin typeface="+mj-lt"/>
          </a:endParaRPr>
        </a:p>
      </dgm:t>
    </dgm:pt>
    <dgm:pt modelId="{A0C92375-909C-1245-AAAC-5632E058CD4E}" type="parTrans" cxnId="{BF67DBE5-0937-8F40-BD46-CA23D91AD781}">
      <dgm:prSet/>
      <dgm:spPr/>
      <dgm:t>
        <a:bodyPr/>
        <a:lstStyle/>
        <a:p>
          <a:endParaRPr lang="es-ES"/>
        </a:p>
      </dgm:t>
    </dgm:pt>
    <dgm:pt modelId="{A247C01F-A9F3-3740-A7C1-D30068F1B719}" type="sibTrans" cxnId="{BF67DBE5-0937-8F40-BD46-CA23D91AD781}">
      <dgm:prSet/>
      <dgm:spPr/>
      <dgm:t>
        <a:bodyPr/>
        <a:lstStyle/>
        <a:p>
          <a:endParaRPr lang="es-ES"/>
        </a:p>
      </dgm:t>
    </dgm:pt>
    <dgm:pt modelId="{D9D8CFE9-2FBA-F647-A2E3-4E0F28D0D389}">
      <dgm:prSet phldrT="[Texto]"/>
      <dgm:spPr/>
      <dgm:t>
        <a:bodyPr/>
        <a:lstStyle/>
        <a:p>
          <a:pPr algn="just"/>
          <a:r>
            <a:rPr lang="es-ES_tradnl" dirty="0" smtClean="0">
              <a:latin typeface="+mn-lt"/>
              <a:cs typeface="Cambria"/>
            </a:rPr>
            <a:t>La sensibilidad mide la debilidad del sistema.</a:t>
          </a:r>
          <a:endParaRPr lang="es-ES" dirty="0">
            <a:latin typeface="+mn-lt"/>
          </a:endParaRPr>
        </a:p>
      </dgm:t>
    </dgm:pt>
    <dgm:pt modelId="{C4052BFD-3B93-3740-97FD-B011E16A9253}" type="parTrans" cxnId="{507E1E7E-E4DB-2E41-80D7-0844EDACD424}">
      <dgm:prSet/>
      <dgm:spPr/>
      <dgm:t>
        <a:bodyPr/>
        <a:lstStyle/>
        <a:p>
          <a:endParaRPr lang="es-ES"/>
        </a:p>
      </dgm:t>
    </dgm:pt>
    <dgm:pt modelId="{26C0F867-E2AC-254F-8F6D-98B74D862391}" type="sibTrans" cxnId="{507E1E7E-E4DB-2E41-80D7-0844EDACD424}">
      <dgm:prSet/>
      <dgm:spPr/>
      <dgm:t>
        <a:bodyPr/>
        <a:lstStyle/>
        <a:p>
          <a:endParaRPr lang="es-ES"/>
        </a:p>
      </dgm:t>
    </dgm:pt>
    <dgm:pt modelId="{3189A079-1F40-554F-974A-E3AF63A8ACAD}">
      <dgm:prSet phldrT="[Texto]" custT="1"/>
      <dgm:spPr>
        <a:solidFill>
          <a:srgbClr val="31604B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1" dirty="0" smtClean="0">
              <a:latin typeface="+mj-lt"/>
            </a:rPr>
            <a:t>CAPACIDAD DE ADAPTACIÓN</a:t>
          </a:r>
          <a:endParaRPr lang="es-ES" sz="1600" b="1" dirty="0">
            <a:latin typeface="+mj-lt"/>
          </a:endParaRPr>
        </a:p>
      </dgm:t>
    </dgm:pt>
    <dgm:pt modelId="{24F2C061-C8F1-2E46-B4C9-964C8D7C90F7}" type="parTrans" cxnId="{E47F71FB-6E3A-D648-BAF0-B9BD9042FF8B}">
      <dgm:prSet/>
      <dgm:spPr/>
      <dgm:t>
        <a:bodyPr/>
        <a:lstStyle/>
        <a:p>
          <a:endParaRPr lang="es-ES"/>
        </a:p>
      </dgm:t>
    </dgm:pt>
    <dgm:pt modelId="{ECC95312-B8CB-064C-BAE4-D81283106E42}" type="sibTrans" cxnId="{E47F71FB-6E3A-D648-BAF0-B9BD9042FF8B}">
      <dgm:prSet/>
      <dgm:spPr/>
      <dgm:t>
        <a:bodyPr/>
        <a:lstStyle/>
        <a:p>
          <a:endParaRPr lang="es-ES"/>
        </a:p>
      </dgm:t>
    </dgm:pt>
    <dgm:pt modelId="{04F3E838-1C22-6248-B9EC-905810050209}">
      <dgm:prSet phldrT="[Texto]"/>
      <dgm:spPr/>
      <dgm:t>
        <a:bodyPr/>
        <a:lstStyle/>
        <a:p>
          <a:pPr algn="just"/>
          <a:r>
            <a:rPr lang="es-ES_tradnl" dirty="0" smtClean="0">
              <a:latin typeface="+mn-lt"/>
              <a:cs typeface="Cambria"/>
            </a:rPr>
            <a:t>La capacidad de adaptación mide la capacidad del sistema de afrontar y recuperarse ante un evento.</a:t>
          </a:r>
          <a:endParaRPr lang="es-ES" dirty="0">
            <a:latin typeface="+mn-lt"/>
          </a:endParaRPr>
        </a:p>
      </dgm:t>
    </dgm:pt>
    <dgm:pt modelId="{8318E829-60EC-2843-8A14-3160827B8B02}" type="parTrans" cxnId="{0F8D8052-991C-294E-872E-D608F364EDC9}">
      <dgm:prSet/>
      <dgm:spPr/>
      <dgm:t>
        <a:bodyPr/>
        <a:lstStyle/>
        <a:p>
          <a:endParaRPr lang="es-ES"/>
        </a:p>
      </dgm:t>
    </dgm:pt>
    <dgm:pt modelId="{7B3AA7C9-DF31-1544-ACC3-8A0DD3C7369E}" type="sibTrans" cxnId="{0F8D8052-991C-294E-872E-D608F364EDC9}">
      <dgm:prSet/>
      <dgm:spPr/>
      <dgm:t>
        <a:bodyPr/>
        <a:lstStyle/>
        <a:p>
          <a:endParaRPr lang="es-ES"/>
        </a:p>
      </dgm:t>
    </dgm:pt>
    <dgm:pt modelId="{C380DDBB-43D6-1C4C-BF2F-485AA7744942}" type="pres">
      <dgm:prSet presAssocID="{A066A99F-DF8D-334B-92EE-067875D84DB7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7B8FD4EB-4662-2C46-9EAB-562846C800C8}" type="pres">
      <dgm:prSet presAssocID="{D0BA26CA-C819-284C-A7F1-2FAA8CB7F335}" presName="composite" presStyleCnt="0"/>
      <dgm:spPr/>
    </dgm:pt>
    <dgm:pt modelId="{796B59B6-D045-A24B-9C58-807A90FED089}" type="pres">
      <dgm:prSet presAssocID="{D0BA26CA-C819-284C-A7F1-2FAA8CB7F335}" presName="Accent" presStyleLbl="alignAcc1" presStyleIdx="0" presStyleCnt="3" custLinFactX="-600000" custLinFactNeighborX="-615486"/>
      <dgm:spPr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A8DCBC27-3F9C-CA47-BF3C-6F5ADB5F9247}" type="pres">
      <dgm:prSet presAssocID="{D0BA26CA-C819-284C-A7F1-2FAA8CB7F335}" presName="Image" presStyleLbl="node1" presStyleIdx="0" presStyleCnt="3" custScaleX="101764" custScaleY="105163" custLinFactNeighborX="-178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87E6F10-350A-BC46-92CF-3CAACAB8603B}" type="pres">
      <dgm:prSet presAssocID="{D0BA26CA-C819-284C-A7F1-2FAA8CB7F335}" presName="Child" presStyleLbl="revTx" presStyleIdx="0" presStyleCnt="3" custScaleX="124444" custScaleY="87204" custLinFactNeighborX="-178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4D21B7-3629-E944-BDBA-211F3DE52F3B}" type="pres">
      <dgm:prSet presAssocID="{D0BA26CA-C819-284C-A7F1-2FAA8CB7F335}" presName="Parent" presStyleLbl="alignNode1" presStyleIdx="0" presStyleCnt="3" custLinFactNeighborX="-16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4F372-09E0-214D-9DF7-8B632D2D0F39}" type="pres">
      <dgm:prSet presAssocID="{A77B1F86-A278-C84E-80A7-8020B62CF2E8}" presName="sibTrans" presStyleCnt="0"/>
      <dgm:spPr/>
    </dgm:pt>
    <dgm:pt modelId="{6CB104FD-E7D0-0F4F-B228-674D10BA71BC}" type="pres">
      <dgm:prSet presAssocID="{C7D16FE4-7EF5-724C-9BD4-EAA98CF4C9E7}" presName="composite" presStyleCnt="0"/>
      <dgm:spPr/>
    </dgm:pt>
    <dgm:pt modelId="{2A5697D0-A7F4-F246-93B1-4933C90150B5}" type="pres">
      <dgm:prSet presAssocID="{C7D16FE4-7EF5-724C-9BD4-EAA98CF4C9E7}" presName="Accent" presStyleLbl="alignAcc1" presStyleIdx="1" presStyleCnt="3"/>
      <dgm:spPr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47BFF08E-3A8F-3B47-8F0D-AC52931D85AA}" type="pres">
      <dgm:prSet presAssocID="{C7D16FE4-7EF5-724C-9BD4-EAA98CF4C9E7}" presName="Image" presStyleLbl="node1" presStyleIdx="1" presStyleCnt="3" custScaleX="101764" custScaleY="1051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28AE850-6494-C049-A69F-E00613A49354}" type="pres">
      <dgm:prSet presAssocID="{C7D16FE4-7EF5-724C-9BD4-EAA98CF4C9E7}" presName="Child" presStyleLbl="revTx" presStyleIdx="1" presStyleCnt="3" custScaleY="897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C0089-5DAB-9845-8B4C-E62E62DFB6C6}" type="pres">
      <dgm:prSet presAssocID="{C7D16FE4-7EF5-724C-9BD4-EAA98CF4C9E7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BE170-5802-0146-83DE-A341C82A2271}" type="pres">
      <dgm:prSet presAssocID="{A247C01F-A9F3-3740-A7C1-D30068F1B719}" presName="sibTrans" presStyleCnt="0"/>
      <dgm:spPr/>
    </dgm:pt>
    <dgm:pt modelId="{CF21C107-8B62-C147-AFAC-6983761BB63A}" type="pres">
      <dgm:prSet presAssocID="{3189A079-1F40-554F-974A-E3AF63A8ACAD}" presName="composite" presStyleCnt="0"/>
      <dgm:spPr/>
    </dgm:pt>
    <dgm:pt modelId="{CC2E90D0-0D16-E744-ADFD-AA253A8BA0C2}" type="pres">
      <dgm:prSet presAssocID="{3189A079-1F40-554F-974A-E3AF63A8ACAD}" presName="Accent" presStyleLbl="alignAcc1" presStyleIdx="2" presStyleCnt="3" custLinFactNeighborX="-39989" custLinFactNeighborY="-604"/>
      <dgm:spPr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CO"/>
        </a:p>
      </dgm:t>
    </dgm:pt>
    <dgm:pt modelId="{42313531-B001-5448-A17B-3A77E1471D24}" type="pres">
      <dgm:prSet presAssocID="{3189A079-1F40-554F-974A-E3AF63A8ACAD}" presName="Image" presStyleLbl="node1" presStyleIdx="2" presStyleCnt="3" custScaleX="101764" custScaleY="105163" custLinFactNeighborX="105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B2A074D-6B12-3040-A14F-520A178BF4AB}" type="pres">
      <dgm:prSet presAssocID="{3189A079-1F40-554F-974A-E3AF63A8ACAD}" presName="Child" presStyleLbl="revTx" presStyleIdx="2" presStyleCnt="3" custScaleY="89753" custLinFactNeighborX="10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B26F9F-0AC7-8C42-AA13-3D6304A032A4}" type="pres">
      <dgm:prSet presAssocID="{3189A079-1F40-554F-974A-E3AF63A8ACAD}" presName="Parent" presStyleLbl="alignNode1" presStyleIdx="2" presStyleCnt="3" custLinFactNeighborX="100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017A5B-B3B8-4475-9DA7-352B0DC99579}" type="presOf" srcId="{56F45464-E1C2-084D-8DBB-BA850F6AE7C5}" destId="{287E6F10-350A-BC46-92CF-3CAACAB8603B}" srcOrd="0" destOrd="0" presId="urn:microsoft.com/office/officeart/2008/layout/TitlePictureLineup"/>
    <dgm:cxn modelId="{8DB7D540-3D73-4BCE-8C5A-5BC67F1F121F}" type="presOf" srcId="{C7D16FE4-7EF5-724C-9BD4-EAA98CF4C9E7}" destId="{DA1C0089-5DAB-9845-8B4C-E62E62DFB6C6}" srcOrd="0" destOrd="0" presId="urn:microsoft.com/office/officeart/2008/layout/TitlePictureLineup"/>
    <dgm:cxn modelId="{54C11C1F-5219-47BE-9B0F-76B048B9AFC4}" type="presOf" srcId="{04F3E838-1C22-6248-B9EC-905810050209}" destId="{BB2A074D-6B12-3040-A14F-520A178BF4AB}" srcOrd="0" destOrd="0" presId="urn:microsoft.com/office/officeart/2008/layout/TitlePictureLineup"/>
    <dgm:cxn modelId="{BF67DBE5-0937-8F40-BD46-CA23D91AD781}" srcId="{A066A99F-DF8D-334B-92EE-067875D84DB7}" destId="{C7D16FE4-7EF5-724C-9BD4-EAA98CF4C9E7}" srcOrd="1" destOrd="0" parTransId="{A0C92375-909C-1245-AAAC-5632E058CD4E}" sibTransId="{A247C01F-A9F3-3740-A7C1-D30068F1B719}"/>
    <dgm:cxn modelId="{DA4A1971-B9E4-4582-8B68-5B9A9DCEBC5B}" type="presOf" srcId="{D9D8CFE9-2FBA-F647-A2E3-4E0F28D0D389}" destId="{E28AE850-6494-C049-A69F-E00613A49354}" srcOrd="0" destOrd="0" presId="urn:microsoft.com/office/officeart/2008/layout/TitlePictureLineup"/>
    <dgm:cxn modelId="{88A330DC-5FC6-4169-8923-871DFFD9AC80}" type="presOf" srcId="{D0BA26CA-C819-284C-A7F1-2FAA8CB7F335}" destId="{C44D21B7-3629-E944-BDBA-211F3DE52F3B}" srcOrd="0" destOrd="0" presId="urn:microsoft.com/office/officeart/2008/layout/TitlePictureLineup"/>
    <dgm:cxn modelId="{507E1E7E-E4DB-2E41-80D7-0844EDACD424}" srcId="{C7D16FE4-7EF5-724C-9BD4-EAA98CF4C9E7}" destId="{D9D8CFE9-2FBA-F647-A2E3-4E0F28D0D389}" srcOrd="0" destOrd="0" parTransId="{C4052BFD-3B93-3740-97FD-B011E16A9253}" sibTransId="{26C0F867-E2AC-254F-8F6D-98B74D862391}"/>
    <dgm:cxn modelId="{E47F71FB-6E3A-D648-BAF0-B9BD9042FF8B}" srcId="{A066A99F-DF8D-334B-92EE-067875D84DB7}" destId="{3189A079-1F40-554F-974A-E3AF63A8ACAD}" srcOrd="2" destOrd="0" parTransId="{24F2C061-C8F1-2E46-B4C9-964C8D7C90F7}" sibTransId="{ECC95312-B8CB-064C-BAE4-D81283106E42}"/>
    <dgm:cxn modelId="{6F802850-8EF4-4AC1-9978-03285FBB7A4A}" type="presOf" srcId="{A066A99F-DF8D-334B-92EE-067875D84DB7}" destId="{C380DDBB-43D6-1C4C-BF2F-485AA7744942}" srcOrd="0" destOrd="0" presId="urn:microsoft.com/office/officeart/2008/layout/TitlePictureLineup"/>
    <dgm:cxn modelId="{C36688A4-3709-4514-9D36-18692E1E8096}" type="presOf" srcId="{3189A079-1F40-554F-974A-E3AF63A8ACAD}" destId="{D8B26F9F-0AC7-8C42-AA13-3D6304A032A4}" srcOrd="0" destOrd="0" presId="urn:microsoft.com/office/officeart/2008/layout/TitlePictureLineup"/>
    <dgm:cxn modelId="{BAA50C34-5F88-B44B-9F10-60474232AA8C}" srcId="{A066A99F-DF8D-334B-92EE-067875D84DB7}" destId="{D0BA26CA-C819-284C-A7F1-2FAA8CB7F335}" srcOrd="0" destOrd="0" parTransId="{5DF22444-0B28-094E-9540-BB7E0865A86E}" sibTransId="{A77B1F86-A278-C84E-80A7-8020B62CF2E8}"/>
    <dgm:cxn modelId="{4839C805-79E3-4245-8B1E-A6F90BA6A788}" srcId="{D0BA26CA-C819-284C-A7F1-2FAA8CB7F335}" destId="{56F45464-E1C2-084D-8DBB-BA850F6AE7C5}" srcOrd="0" destOrd="0" parTransId="{8B9D90EB-292B-EE4A-ABFB-2F65D76A2CD2}" sibTransId="{0FB354FC-6561-DC4F-B46E-3A06EF6B2064}"/>
    <dgm:cxn modelId="{0F8D8052-991C-294E-872E-D608F364EDC9}" srcId="{3189A079-1F40-554F-974A-E3AF63A8ACAD}" destId="{04F3E838-1C22-6248-B9EC-905810050209}" srcOrd="0" destOrd="0" parTransId="{8318E829-60EC-2843-8A14-3160827B8B02}" sibTransId="{7B3AA7C9-DF31-1544-ACC3-8A0DD3C7369E}"/>
    <dgm:cxn modelId="{DED3CC25-168C-4DB3-BB44-CDDDE08BCDFD}" type="presParOf" srcId="{C380DDBB-43D6-1C4C-BF2F-485AA7744942}" destId="{7B8FD4EB-4662-2C46-9EAB-562846C800C8}" srcOrd="0" destOrd="0" presId="urn:microsoft.com/office/officeart/2008/layout/TitlePictureLineup"/>
    <dgm:cxn modelId="{C2BA1277-593D-49F2-977D-31D0278AAB81}" type="presParOf" srcId="{7B8FD4EB-4662-2C46-9EAB-562846C800C8}" destId="{796B59B6-D045-A24B-9C58-807A90FED089}" srcOrd="0" destOrd="0" presId="urn:microsoft.com/office/officeart/2008/layout/TitlePictureLineup"/>
    <dgm:cxn modelId="{78332168-85B4-47EC-B5C1-B1965E58DFEC}" type="presParOf" srcId="{7B8FD4EB-4662-2C46-9EAB-562846C800C8}" destId="{A8DCBC27-3F9C-CA47-BF3C-6F5ADB5F9247}" srcOrd="1" destOrd="0" presId="urn:microsoft.com/office/officeart/2008/layout/TitlePictureLineup"/>
    <dgm:cxn modelId="{47FA6CEF-9480-4051-81C6-10DECA6007DF}" type="presParOf" srcId="{7B8FD4EB-4662-2C46-9EAB-562846C800C8}" destId="{287E6F10-350A-BC46-92CF-3CAACAB8603B}" srcOrd="2" destOrd="0" presId="urn:microsoft.com/office/officeart/2008/layout/TitlePictureLineup"/>
    <dgm:cxn modelId="{F8C94443-5B7E-43CE-99FA-7FC84DAA3A21}" type="presParOf" srcId="{7B8FD4EB-4662-2C46-9EAB-562846C800C8}" destId="{C44D21B7-3629-E944-BDBA-211F3DE52F3B}" srcOrd="3" destOrd="0" presId="urn:microsoft.com/office/officeart/2008/layout/TitlePictureLineup"/>
    <dgm:cxn modelId="{128ECD58-7F69-44A0-8816-CCD09A4710B1}" type="presParOf" srcId="{C380DDBB-43D6-1C4C-BF2F-485AA7744942}" destId="{6874F372-09E0-214D-9DF7-8B632D2D0F39}" srcOrd="1" destOrd="0" presId="urn:microsoft.com/office/officeart/2008/layout/TitlePictureLineup"/>
    <dgm:cxn modelId="{7F17F5C4-3852-4679-BE72-06752BF9A818}" type="presParOf" srcId="{C380DDBB-43D6-1C4C-BF2F-485AA7744942}" destId="{6CB104FD-E7D0-0F4F-B228-674D10BA71BC}" srcOrd="2" destOrd="0" presId="urn:microsoft.com/office/officeart/2008/layout/TitlePictureLineup"/>
    <dgm:cxn modelId="{94A63016-6945-407C-8474-74EAF91EFBFB}" type="presParOf" srcId="{6CB104FD-E7D0-0F4F-B228-674D10BA71BC}" destId="{2A5697D0-A7F4-F246-93B1-4933C90150B5}" srcOrd="0" destOrd="0" presId="urn:microsoft.com/office/officeart/2008/layout/TitlePictureLineup"/>
    <dgm:cxn modelId="{3C0D1D91-604F-4BCF-80AD-3C31561C4E23}" type="presParOf" srcId="{6CB104FD-E7D0-0F4F-B228-674D10BA71BC}" destId="{47BFF08E-3A8F-3B47-8F0D-AC52931D85AA}" srcOrd="1" destOrd="0" presId="urn:microsoft.com/office/officeart/2008/layout/TitlePictureLineup"/>
    <dgm:cxn modelId="{557B4B01-D8B5-4363-875E-A32F6E7F34D3}" type="presParOf" srcId="{6CB104FD-E7D0-0F4F-B228-674D10BA71BC}" destId="{E28AE850-6494-C049-A69F-E00613A49354}" srcOrd="2" destOrd="0" presId="urn:microsoft.com/office/officeart/2008/layout/TitlePictureLineup"/>
    <dgm:cxn modelId="{D2161D42-2EDB-4FBB-8160-1DF7CD4F165A}" type="presParOf" srcId="{6CB104FD-E7D0-0F4F-B228-674D10BA71BC}" destId="{DA1C0089-5DAB-9845-8B4C-E62E62DFB6C6}" srcOrd="3" destOrd="0" presId="urn:microsoft.com/office/officeart/2008/layout/TitlePictureLineup"/>
    <dgm:cxn modelId="{28C2BC16-0F5E-4C42-AFA4-75E7B601D8B2}" type="presParOf" srcId="{C380DDBB-43D6-1C4C-BF2F-485AA7744942}" destId="{5EABE170-5802-0146-83DE-A341C82A2271}" srcOrd="3" destOrd="0" presId="urn:microsoft.com/office/officeart/2008/layout/TitlePictureLineup"/>
    <dgm:cxn modelId="{2DAF0FAB-DFD3-45F6-8799-986E0F9E8713}" type="presParOf" srcId="{C380DDBB-43D6-1C4C-BF2F-485AA7744942}" destId="{CF21C107-8B62-C147-AFAC-6983761BB63A}" srcOrd="4" destOrd="0" presId="urn:microsoft.com/office/officeart/2008/layout/TitlePictureLineup"/>
    <dgm:cxn modelId="{7EBC6127-3A82-48DD-92BB-5435257D337D}" type="presParOf" srcId="{CF21C107-8B62-C147-AFAC-6983761BB63A}" destId="{CC2E90D0-0D16-E744-ADFD-AA253A8BA0C2}" srcOrd="0" destOrd="0" presId="urn:microsoft.com/office/officeart/2008/layout/TitlePictureLineup"/>
    <dgm:cxn modelId="{E9555EB5-F526-43A8-9E6C-F6A5AF2D6F9A}" type="presParOf" srcId="{CF21C107-8B62-C147-AFAC-6983761BB63A}" destId="{42313531-B001-5448-A17B-3A77E1471D24}" srcOrd="1" destOrd="0" presId="urn:microsoft.com/office/officeart/2008/layout/TitlePictureLineup"/>
    <dgm:cxn modelId="{E1CF2797-852F-4E7A-9F51-64B60EB44FB4}" type="presParOf" srcId="{CF21C107-8B62-C147-AFAC-6983761BB63A}" destId="{BB2A074D-6B12-3040-A14F-520A178BF4AB}" srcOrd="2" destOrd="0" presId="urn:microsoft.com/office/officeart/2008/layout/TitlePictureLineup"/>
    <dgm:cxn modelId="{0E53BC29-C416-44E3-94BD-49D2C4EAAFA5}" type="presParOf" srcId="{CF21C107-8B62-C147-AFAC-6983761BB63A}" destId="{D8B26F9F-0AC7-8C42-AA13-3D6304A032A4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36263-851C-4814-AD26-3CBF5015770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F4568E2-C302-401A-A54D-237C909B871D}">
      <dgm:prSet phldrT="[Texto]"/>
      <dgm:spPr/>
      <dgm:t>
        <a:bodyPr/>
        <a:lstStyle/>
        <a:p>
          <a:r>
            <a:rPr lang="es-CO" b="0" i="0" dirty="0" smtClean="0"/>
            <a:t>Servicios de abastecimiento</a:t>
          </a:r>
          <a:endParaRPr lang="es-CO" dirty="0"/>
        </a:p>
      </dgm:t>
    </dgm:pt>
    <dgm:pt modelId="{3DF7BB9D-428A-44ED-B801-01DC01B7F741}" type="parTrans" cxnId="{F74B3467-852C-4252-B8EE-E42D13F09BC8}">
      <dgm:prSet/>
      <dgm:spPr/>
      <dgm:t>
        <a:bodyPr/>
        <a:lstStyle/>
        <a:p>
          <a:endParaRPr lang="es-CO"/>
        </a:p>
      </dgm:t>
    </dgm:pt>
    <dgm:pt modelId="{4D00B812-F061-41D2-A44C-97BFC1F37CFC}" type="sibTrans" cxnId="{F74B3467-852C-4252-B8EE-E42D13F09BC8}">
      <dgm:prSet/>
      <dgm:spPr/>
      <dgm:t>
        <a:bodyPr/>
        <a:lstStyle/>
        <a:p>
          <a:endParaRPr lang="es-CO"/>
        </a:p>
      </dgm:t>
    </dgm:pt>
    <dgm:pt modelId="{BFC0ADB0-CC0C-4E38-8F1B-DC10E217934F}">
      <dgm:prSet phldrT="[Texto]"/>
      <dgm:spPr/>
      <dgm:t>
        <a:bodyPr/>
        <a:lstStyle/>
        <a:p>
          <a:r>
            <a:rPr lang="es-CO" b="0" i="0" dirty="0" smtClean="0"/>
            <a:t>Servicios de regulación</a:t>
          </a:r>
          <a:endParaRPr lang="es-CO" dirty="0"/>
        </a:p>
      </dgm:t>
    </dgm:pt>
    <dgm:pt modelId="{F9AC3816-5311-4224-A535-1C3FB421094A}" type="parTrans" cxnId="{4E1A890D-C1FB-4AEC-B48E-98E7C55EBBD8}">
      <dgm:prSet/>
      <dgm:spPr/>
      <dgm:t>
        <a:bodyPr/>
        <a:lstStyle/>
        <a:p>
          <a:endParaRPr lang="es-CO"/>
        </a:p>
      </dgm:t>
    </dgm:pt>
    <dgm:pt modelId="{105A6B22-EE58-452A-B4A3-E239D1EEF25A}" type="sibTrans" cxnId="{4E1A890D-C1FB-4AEC-B48E-98E7C55EBBD8}">
      <dgm:prSet/>
      <dgm:spPr/>
      <dgm:t>
        <a:bodyPr/>
        <a:lstStyle/>
        <a:p>
          <a:endParaRPr lang="es-CO"/>
        </a:p>
      </dgm:t>
    </dgm:pt>
    <dgm:pt modelId="{C8A7BC3D-BED4-4F5B-8CA3-7298D36171CE}">
      <dgm:prSet phldrT="[Texto]"/>
      <dgm:spPr/>
      <dgm:t>
        <a:bodyPr/>
        <a:lstStyle/>
        <a:p>
          <a:r>
            <a:rPr lang="es-CO" b="0" i="0" dirty="0" smtClean="0"/>
            <a:t>Servicios de </a:t>
          </a:r>
          <a:r>
            <a:rPr lang="es-CO" b="0" i="0" dirty="0" smtClean="0"/>
            <a:t>soporte</a:t>
          </a:r>
          <a:endParaRPr lang="es-CO" dirty="0"/>
        </a:p>
      </dgm:t>
    </dgm:pt>
    <dgm:pt modelId="{4CE7BCB3-7227-41B0-9958-089E2B7708AD}" type="parTrans" cxnId="{8B1D159E-30D8-41BE-A8A6-39C7C9467F80}">
      <dgm:prSet/>
      <dgm:spPr/>
      <dgm:t>
        <a:bodyPr/>
        <a:lstStyle/>
        <a:p>
          <a:endParaRPr lang="es-CO"/>
        </a:p>
      </dgm:t>
    </dgm:pt>
    <dgm:pt modelId="{71CB6CD9-FAC3-4F33-9BD4-1B854BE6EA06}" type="sibTrans" cxnId="{8B1D159E-30D8-41BE-A8A6-39C7C9467F80}">
      <dgm:prSet/>
      <dgm:spPr/>
      <dgm:t>
        <a:bodyPr/>
        <a:lstStyle/>
        <a:p>
          <a:endParaRPr lang="es-CO"/>
        </a:p>
      </dgm:t>
    </dgm:pt>
    <dgm:pt modelId="{738B6FB4-28FF-425E-97A3-3937C275702D}">
      <dgm:prSet phldrT="[Texto]"/>
      <dgm:spPr/>
      <dgm:t>
        <a:bodyPr/>
        <a:lstStyle/>
        <a:p>
          <a:r>
            <a:rPr lang="es-CO" b="0" i="0" dirty="0" smtClean="0"/>
            <a:t>Servicios culturales</a:t>
          </a:r>
          <a:endParaRPr lang="es-CO" dirty="0"/>
        </a:p>
      </dgm:t>
    </dgm:pt>
    <dgm:pt modelId="{CA6A8B4D-69A3-434F-B783-FADF3E41450B}" type="parTrans" cxnId="{6390F933-0BEC-4C62-966B-FA060B2BB261}">
      <dgm:prSet/>
      <dgm:spPr/>
      <dgm:t>
        <a:bodyPr/>
        <a:lstStyle/>
        <a:p>
          <a:endParaRPr lang="es-CO"/>
        </a:p>
      </dgm:t>
    </dgm:pt>
    <dgm:pt modelId="{D782156F-A24B-49A4-881C-305EB765624B}" type="sibTrans" cxnId="{6390F933-0BEC-4C62-966B-FA060B2BB261}">
      <dgm:prSet/>
      <dgm:spPr/>
      <dgm:t>
        <a:bodyPr/>
        <a:lstStyle/>
        <a:p>
          <a:endParaRPr lang="es-CO"/>
        </a:p>
      </dgm:t>
    </dgm:pt>
    <dgm:pt modelId="{9CDC405C-AE5C-4AD9-AE37-EEAF1366E632}" type="pres">
      <dgm:prSet presAssocID="{52736263-851C-4814-AD26-3CBF501577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EEA0C-C744-4D0A-9A9B-69C1D127574F}" type="pres">
      <dgm:prSet presAssocID="{3F4568E2-C302-401A-A54D-237C909B871D}" presName="parentLin" presStyleCnt="0"/>
      <dgm:spPr/>
    </dgm:pt>
    <dgm:pt modelId="{C6339BE6-0154-489F-B929-84F4D8E72EBC}" type="pres">
      <dgm:prSet presAssocID="{3F4568E2-C302-401A-A54D-237C909B871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CCF6EC5-9FC5-4BCF-B4CD-91466EE2A8A5}" type="pres">
      <dgm:prSet presAssocID="{3F4568E2-C302-401A-A54D-237C909B87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9A3A84-DB81-4D22-8E0B-C2363D953B18}" type="pres">
      <dgm:prSet presAssocID="{3F4568E2-C302-401A-A54D-237C909B871D}" presName="negativeSpace" presStyleCnt="0"/>
      <dgm:spPr/>
    </dgm:pt>
    <dgm:pt modelId="{B17A115E-CB40-43A6-93A7-46DE53FF265D}" type="pres">
      <dgm:prSet presAssocID="{3F4568E2-C302-401A-A54D-237C909B871D}" presName="childText" presStyleLbl="conFgAcc1" presStyleIdx="0" presStyleCnt="4">
        <dgm:presLayoutVars>
          <dgm:bulletEnabled val="1"/>
        </dgm:presLayoutVars>
      </dgm:prSet>
      <dgm:spPr/>
    </dgm:pt>
    <dgm:pt modelId="{42F7661B-AC39-4264-BDBE-338B50A80FB4}" type="pres">
      <dgm:prSet presAssocID="{4D00B812-F061-41D2-A44C-97BFC1F37CFC}" presName="spaceBetweenRectangles" presStyleCnt="0"/>
      <dgm:spPr/>
    </dgm:pt>
    <dgm:pt modelId="{EA2CD64B-D992-4054-9ED9-8F96083D470C}" type="pres">
      <dgm:prSet presAssocID="{BFC0ADB0-CC0C-4E38-8F1B-DC10E217934F}" presName="parentLin" presStyleCnt="0"/>
      <dgm:spPr/>
    </dgm:pt>
    <dgm:pt modelId="{22878BDC-09B2-40FB-9B49-4EAE77F6AB56}" type="pres">
      <dgm:prSet presAssocID="{BFC0ADB0-CC0C-4E38-8F1B-DC10E217934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9E8BBF7-9E04-47ED-B961-5F6312D1165A}" type="pres">
      <dgm:prSet presAssocID="{BFC0ADB0-CC0C-4E38-8F1B-DC10E217934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A0544C-1668-40D5-B4CF-B6262BB7750E}" type="pres">
      <dgm:prSet presAssocID="{BFC0ADB0-CC0C-4E38-8F1B-DC10E217934F}" presName="negativeSpace" presStyleCnt="0"/>
      <dgm:spPr/>
    </dgm:pt>
    <dgm:pt modelId="{BDA4A944-BBE2-42FC-8084-40E904294612}" type="pres">
      <dgm:prSet presAssocID="{BFC0ADB0-CC0C-4E38-8F1B-DC10E217934F}" presName="childText" presStyleLbl="conFgAcc1" presStyleIdx="1" presStyleCnt="4">
        <dgm:presLayoutVars>
          <dgm:bulletEnabled val="1"/>
        </dgm:presLayoutVars>
      </dgm:prSet>
      <dgm:spPr/>
    </dgm:pt>
    <dgm:pt modelId="{B76B9C64-CC9D-4A19-88DF-DDCC6F879EA8}" type="pres">
      <dgm:prSet presAssocID="{105A6B22-EE58-452A-B4A3-E239D1EEF25A}" presName="spaceBetweenRectangles" presStyleCnt="0"/>
      <dgm:spPr/>
    </dgm:pt>
    <dgm:pt modelId="{E5A64658-012B-4AB4-AF66-33BDF9E9A474}" type="pres">
      <dgm:prSet presAssocID="{C8A7BC3D-BED4-4F5B-8CA3-7298D36171CE}" presName="parentLin" presStyleCnt="0"/>
      <dgm:spPr/>
    </dgm:pt>
    <dgm:pt modelId="{895FCEF3-3927-4E61-95C7-19623E26614B}" type="pres">
      <dgm:prSet presAssocID="{C8A7BC3D-BED4-4F5B-8CA3-7298D36171C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2511CCC-E4A4-463D-88E9-89C268BA9864}" type="pres">
      <dgm:prSet presAssocID="{C8A7BC3D-BED4-4F5B-8CA3-7298D36171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292881-D19F-418C-9509-D032B0F2277B}" type="pres">
      <dgm:prSet presAssocID="{C8A7BC3D-BED4-4F5B-8CA3-7298D36171CE}" presName="negativeSpace" presStyleCnt="0"/>
      <dgm:spPr/>
    </dgm:pt>
    <dgm:pt modelId="{9E686043-87FF-4413-BFD0-E77639AECF18}" type="pres">
      <dgm:prSet presAssocID="{C8A7BC3D-BED4-4F5B-8CA3-7298D36171CE}" presName="childText" presStyleLbl="conFgAcc1" presStyleIdx="2" presStyleCnt="4">
        <dgm:presLayoutVars>
          <dgm:bulletEnabled val="1"/>
        </dgm:presLayoutVars>
      </dgm:prSet>
      <dgm:spPr/>
    </dgm:pt>
    <dgm:pt modelId="{8829E4B2-4DDD-4DD7-8E54-868270BA1969}" type="pres">
      <dgm:prSet presAssocID="{71CB6CD9-FAC3-4F33-9BD4-1B854BE6EA06}" presName="spaceBetweenRectangles" presStyleCnt="0"/>
      <dgm:spPr/>
    </dgm:pt>
    <dgm:pt modelId="{48604133-7CEC-4BE1-95BC-8EEFE157FF8A}" type="pres">
      <dgm:prSet presAssocID="{738B6FB4-28FF-425E-97A3-3937C275702D}" presName="parentLin" presStyleCnt="0"/>
      <dgm:spPr/>
    </dgm:pt>
    <dgm:pt modelId="{8E7DAA07-DC2A-4827-8454-5613ECF1CFCE}" type="pres">
      <dgm:prSet presAssocID="{738B6FB4-28FF-425E-97A3-3937C275702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6DC2887-1B83-4A34-A987-D28D12BBF298}" type="pres">
      <dgm:prSet presAssocID="{738B6FB4-28FF-425E-97A3-3937C27570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16F363-A162-4B2A-B932-80B8E171F591}" type="pres">
      <dgm:prSet presAssocID="{738B6FB4-28FF-425E-97A3-3937C275702D}" presName="negativeSpace" presStyleCnt="0"/>
      <dgm:spPr/>
    </dgm:pt>
    <dgm:pt modelId="{0E6A5144-E164-48EE-B606-0CAB0B1E8682}" type="pres">
      <dgm:prSet presAssocID="{738B6FB4-28FF-425E-97A3-3937C275702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390F933-0BEC-4C62-966B-FA060B2BB261}" srcId="{52736263-851C-4814-AD26-3CBF50157701}" destId="{738B6FB4-28FF-425E-97A3-3937C275702D}" srcOrd="3" destOrd="0" parTransId="{CA6A8B4D-69A3-434F-B783-FADF3E41450B}" sibTransId="{D782156F-A24B-49A4-881C-305EB765624B}"/>
    <dgm:cxn modelId="{F2604B26-371C-4BDE-B75B-135DB38A72EB}" type="presOf" srcId="{738B6FB4-28FF-425E-97A3-3937C275702D}" destId="{16DC2887-1B83-4A34-A987-D28D12BBF298}" srcOrd="1" destOrd="0" presId="urn:microsoft.com/office/officeart/2005/8/layout/list1"/>
    <dgm:cxn modelId="{C481C36A-757A-4A55-A466-7C3610A89341}" type="presOf" srcId="{BFC0ADB0-CC0C-4E38-8F1B-DC10E217934F}" destId="{22878BDC-09B2-40FB-9B49-4EAE77F6AB56}" srcOrd="0" destOrd="0" presId="urn:microsoft.com/office/officeart/2005/8/layout/list1"/>
    <dgm:cxn modelId="{F74B3467-852C-4252-B8EE-E42D13F09BC8}" srcId="{52736263-851C-4814-AD26-3CBF50157701}" destId="{3F4568E2-C302-401A-A54D-237C909B871D}" srcOrd="0" destOrd="0" parTransId="{3DF7BB9D-428A-44ED-B801-01DC01B7F741}" sibTransId="{4D00B812-F061-41D2-A44C-97BFC1F37CFC}"/>
    <dgm:cxn modelId="{30CDF56C-72DF-4328-A778-B9CDA337B0B8}" type="presOf" srcId="{BFC0ADB0-CC0C-4E38-8F1B-DC10E217934F}" destId="{F9E8BBF7-9E04-47ED-B961-5F6312D1165A}" srcOrd="1" destOrd="0" presId="urn:microsoft.com/office/officeart/2005/8/layout/list1"/>
    <dgm:cxn modelId="{784C664A-DD90-4CDC-AF64-E0B3386D25F1}" type="presOf" srcId="{738B6FB4-28FF-425E-97A3-3937C275702D}" destId="{8E7DAA07-DC2A-4827-8454-5613ECF1CFCE}" srcOrd="0" destOrd="0" presId="urn:microsoft.com/office/officeart/2005/8/layout/list1"/>
    <dgm:cxn modelId="{80027C7C-342A-4EA4-B0F0-D68082FB3371}" type="presOf" srcId="{C8A7BC3D-BED4-4F5B-8CA3-7298D36171CE}" destId="{42511CCC-E4A4-463D-88E9-89C268BA9864}" srcOrd="1" destOrd="0" presId="urn:microsoft.com/office/officeart/2005/8/layout/list1"/>
    <dgm:cxn modelId="{940F2F87-2892-43C9-82ED-0537A032F55D}" type="presOf" srcId="{3F4568E2-C302-401A-A54D-237C909B871D}" destId="{7CCF6EC5-9FC5-4BCF-B4CD-91466EE2A8A5}" srcOrd="1" destOrd="0" presId="urn:microsoft.com/office/officeart/2005/8/layout/list1"/>
    <dgm:cxn modelId="{8B1D159E-30D8-41BE-A8A6-39C7C9467F80}" srcId="{52736263-851C-4814-AD26-3CBF50157701}" destId="{C8A7BC3D-BED4-4F5B-8CA3-7298D36171CE}" srcOrd="2" destOrd="0" parTransId="{4CE7BCB3-7227-41B0-9958-089E2B7708AD}" sibTransId="{71CB6CD9-FAC3-4F33-9BD4-1B854BE6EA06}"/>
    <dgm:cxn modelId="{4E1A890D-C1FB-4AEC-B48E-98E7C55EBBD8}" srcId="{52736263-851C-4814-AD26-3CBF50157701}" destId="{BFC0ADB0-CC0C-4E38-8F1B-DC10E217934F}" srcOrd="1" destOrd="0" parTransId="{F9AC3816-5311-4224-A535-1C3FB421094A}" sibTransId="{105A6B22-EE58-452A-B4A3-E239D1EEF25A}"/>
    <dgm:cxn modelId="{C21C1B04-6255-470A-BC45-BF6A0555E648}" type="presOf" srcId="{52736263-851C-4814-AD26-3CBF50157701}" destId="{9CDC405C-AE5C-4AD9-AE37-EEAF1366E632}" srcOrd="0" destOrd="0" presId="urn:microsoft.com/office/officeart/2005/8/layout/list1"/>
    <dgm:cxn modelId="{2692D76A-8DB7-4119-B420-3651617F1A1D}" type="presOf" srcId="{3F4568E2-C302-401A-A54D-237C909B871D}" destId="{C6339BE6-0154-489F-B929-84F4D8E72EBC}" srcOrd="0" destOrd="0" presId="urn:microsoft.com/office/officeart/2005/8/layout/list1"/>
    <dgm:cxn modelId="{15438FC5-0DE3-46A1-BE35-EC7D0CD36CF3}" type="presOf" srcId="{C8A7BC3D-BED4-4F5B-8CA3-7298D36171CE}" destId="{895FCEF3-3927-4E61-95C7-19623E26614B}" srcOrd="0" destOrd="0" presId="urn:microsoft.com/office/officeart/2005/8/layout/list1"/>
    <dgm:cxn modelId="{AD5A2571-E4E8-4E7E-A9CB-72752F95EA29}" type="presParOf" srcId="{9CDC405C-AE5C-4AD9-AE37-EEAF1366E632}" destId="{219EEA0C-C744-4D0A-9A9B-69C1D127574F}" srcOrd="0" destOrd="0" presId="urn:microsoft.com/office/officeart/2005/8/layout/list1"/>
    <dgm:cxn modelId="{61AF387E-1C60-4B43-8769-21E12E0365D6}" type="presParOf" srcId="{219EEA0C-C744-4D0A-9A9B-69C1D127574F}" destId="{C6339BE6-0154-489F-B929-84F4D8E72EBC}" srcOrd="0" destOrd="0" presId="urn:microsoft.com/office/officeart/2005/8/layout/list1"/>
    <dgm:cxn modelId="{5FB2A11F-B917-4732-8678-B0EB3A6DADE8}" type="presParOf" srcId="{219EEA0C-C744-4D0A-9A9B-69C1D127574F}" destId="{7CCF6EC5-9FC5-4BCF-B4CD-91466EE2A8A5}" srcOrd="1" destOrd="0" presId="urn:microsoft.com/office/officeart/2005/8/layout/list1"/>
    <dgm:cxn modelId="{9FE7D4E9-74DE-464E-ACB1-2A71409ABDBF}" type="presParOf" srcId="{9CDC405C-AE5C-4AD9-AE37-EEAF1366E632}" destId="{F29A3A84-DB81-4D22-8E0B-C2363D953B18}" srcOrd="1" destOrd="0" presId="urn:microsoft.com/office/officeart/2005/8/layout/list1"/>
    <dgm:cxn modelId="{D989532B-2167-4B1E-BB10-387139C8306E}" type="presParOf" srcId="{9CDC405C-AE5C-4AD9-AE37-EEAF1366E632}" destId="{B17A115E-CB40-43A6-93A7-46DE53FF265D}" srcOrd="2" destOrd="0" presId="urn:microsoft.com/office/officeart/2005/8/layout/list1"/>
    <dgm:cxn modelId="{A065D1D9-8788-4B8C-A10B-44ED0DC5A758}" type="presParOf" srcId="{9CDC405C-AE5C-4AD9-AE37-EEAF1366E632}" destId="{42F7661B-AC39-4264-BDBE-338B50A80FB4}" srcOrd="3" destOrd="0" presId="urn:microsoft.com/office/officeart/2005/8/layout/list1"/>
    <dgm:cxn modelId="{26B20C6F-A635-4F0F-B725-A10DAA264DBA}" type="presParOf" srcId="{9CDC405C-AE5C-4AD9-AE37-EEAF1366E632}" destId="{EA2CD64B-D992-4054-9ED9-8F96083D470C}" srcOrd="4" destOrd="0" presId="urn:microsoft.com/office/officeart/2005/8/layout/list1"/>
    <dgm:cxn modelId="{AA41D0CF-BB99-4D49-9FDF-6C42D7DC9E31}" type="presParOf" srcId="{EA2CD64B-D992-4054-9ED9-8F96083D470C}" destId="{22878BDC-09B2-40FB-9B49-4EAE77F6AB56}" srcOrd="0" destOrd="0" presId="urn:microsoft.com/office/officeart/2005/8/layout/list1"/>
    <dgm:cxn modelId="{224254CC-E45E-4DB5-A1BA-BEE17D75D97D}" type="presParOf" srcId="{EA2CD64B-D992-4054-9ED9-8F96083D470C}" destId="{F9E8BBF7-9E04-47ED-B961-5F6312D1165A}" srcOrd="1" destOrd="0" presId="urn:microsoft.com/office/officeart/2005/8/layout/list1"/>
    <dgm:cxn modelId="{CA18D5C7-1B07-4127-9BDE-6FBB28E168A4}" type="presParOf" srcId="{9CDC405C-AE5C-4AD9-AE37-EEAF1366E632}" destId="{C6A0544C-1668-40D5-B4CF-B6262BB7750E}" srcOrd="5" destOrd="0" presId="urn:microsoft.com/office/officeart/2005/8/layout/list1"/>
    <dgm:cxn modelId="{F747F9A1-F918-41B3-B465-B6C5BD5BACBD}" type="presParOf" srcId="{9CDC405C-AE5C-4AD9-AE37-EEAF1366E632}" destId="{BDA4A944-BBE2-42FC-8084-40E904294612}" srcOrd="6" destOrd="0" presId="urn:microsoft.com/office/officeart/2005/8/layout/list1"/>
    <dgm:cxn modelId="{7ADA5FFF-67B5-4075-9E47-9F65FE2A3930}" type="presParOf" srcId="{9CDC405C-AE5C-4AD9-AE37-EEAF1366E632}" destId="{B76B9C64-CC9D-4A19-88DF-DDCC6F879EA8}" srcOrd="7" destOrd="0" presId="urn:microsoft.com/office/officeart/2005/8/layout/list1"/>
    <dgm:cxn modelId="{D3D9D4D9-8CFD-4618-AC7B-6909B4AD3233}" type="presParOf" srcId="{9CDC405C-AE5C-4AD9-AE37-EEAF1366E632}" destId="{E5A64658-012B-4AB4-AF66-33BDF9E9A474}" srcOrd="8" destOrd="0" presId="urn:microsoft.com/office/officeart/2005/8/layout/list1"/>
    <dgm:cxn modelId="{AF9B4047-1DDA-4542-9804-C4E2500B187A}" type="presParOf" srcId="{E5A64658-012B-4AB4-AF66-33BDF9E9A474}" destId="{895FCEF3-3927-4E61-95C7-19623E26614B}" srcOrd="0" destOrd="0" presId="urn:microsoft.com/office/officeart/2005/8/layout/list1"/>
    <dgm:cxn modelId="{E72BF50E-F077-4802-9471-FD8D6726D909}" type="presParOf" srcId="{E5A64658-012B-4AB4-AF66-33BDF9E9A474}" destId="{42511CCC-E4A4-463D-88E9-89C268BA9864}" srcOrd="1" destOrd="0" presId="urn:microsoft.com/office/officeart/2005/8/layout/list1"/>
    <dgm:cxn modelId="{3AAB67A0-3BC7-4171-B810-09C240B8C45A}" type="presParOf" srcId="{9CDC405C-AE5C-4AD9-AE37-EEAF1366E632}" destId="{99292881-D19F-418C-9509-D032B0F2277B}" srcOrd="9" destOrd="0" presId="urn:microsoft.com/office/officeart/2005/8/layout/list1"/>
    <dgm:cxn modelId="{99355F94-9A3B-4F7A-8A38-0728E89BA107}" type="presParOf" srcId="{9CDC405C-AE5C-4AD9-AE37-EEAF1366E632}" destId="{9E686043-87FF-4413-BFD0-E77639AECF18}" srcOrd="10" destOrd="0" presId="urn:microsoft.com/office/officeart/2005/8/layout/list1"/>
    <dgm:cxn modelId="{7D98CD82-AD61-407A-A9AE-FF9B087946D0}" type="presParOf" srcId="{9CDC405C-AE5C-4AD9-AE37-EEAF1366E632}" destId="{8829E4B2-4DDD-4DD7-8E54-868270BA1969}" srcOrd="11" destOrd="0" presId="urn:microsoft.com/office/officeart/2005/8/layout/list1"/>
    <dgm:cxn modelId="{C06B721A-5132-49AB-98E2-BD763DFF360D}" type="presParOf" srcId="{9CDC405C-AE5C-4AD9-AE37-EEAF1366E632}" destId="{48604133-7CEC-4BE1-95BC-8EEFE157FF8A}" srcOrd="12" destOrd="0" presId="urn:microsoft.com/office/officeart/2005/8/layout/list1"/>
    <dgm:cxn modelId="{DDC69FD3-FED2-4753-8E8E-2352920E6B91}" type="presParOf" srcId="{48604133-7CEC-4BE1-95BC-8EEFE157FF8A}" destId="{8E7DAA07-DC2A-4827-8454-5613ECF1CFCE}" srcOrd="0" destOrd="0" presId="urn:microsoft.com/office/officeart/2005/8/layout/list1"/>
    <dgm:cxn modelId="{6D7FC27F-FC64-421A-99B6-F4930D8CCE82}" type="presParOf" srcId="{48604133-7CEC-4BE1-95BC-8EEFE157FF8A}" destId="{16DC2887-1B83-4A34-A987-D28D12BBF298}" srcOrd="1" destOrd="0" presId="urn:microsoft.com/office/officeart/2005/8/layout/list1"/>
    <dgm:cxn modelId="{F2538ED6-F670-4F5B-8306-337ECF78D0A7}" type="presParOf" srcId="{9CDC405C-AE5C-4AD9-AE37-EEAF1366E632}" destId="{3316F363-A162-4B2A-B932-80B8E171F591}" srcOrd="13" destOrd="0" presId="urn:microsoft.com/office/officeart/2005/8/layout/list1"/>
    <dgm:cxn modelId="{EABAE352-59F9-4331-8315-14F21635466C}" type="presParOf" srcId="{9CDC405C-AE5C-4AD9-AE37-EEAF1366E632}" destId="{0E6A5144-E164-48EE-B606-0CAB0B1E86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4F368-A6FC-466B-AFD2-D2C332368B0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451C661-CABF-47CD-B968-F22313192F10}">
      <dgm:prSet phldrT="[Texto]"/>
      <dgm:spPr/>
      <dgm:t>
        <a:bodyPr/>
        <a:lstStyle/>
        <a:p>
          <a:r>
            <a:rPr lang="es-CO" dirty="0" smtClean="0"/>
            <a:t>Ascensos del nivel del Mar.</a:t>
          </a:r>
          <a:endParaRPr lang="es-CO" dirty="0"/>
        </a:p>
      </dgm:t>
    </dgm:pt>
    <dgm:pt modelId="{889DA5EE-821B-4BB2-956F-A38964B4F8EA}" type="parTrans" cxnId="{2580C249-58AE-4543-97C7-25A026F054A5}">
      <dgm:prSet/>
      <dgm:spPr/>
      <dgm:t>
        <a:bodyPr/>
        <a:lstStyle/>
        <a:p>
          <a:endParaRPr lang="es-CO"/>
        </a:p>
      </dgm:t>
    </dgm:pt>
    <dgm:pt modelId="{2EB7B728-BE25-4538-B992-CAACE8F6878A}" type="sibTrans" cxnId="{2580C249-58AE-4543-97C7-25A026F054A5}">
      <dgm:prSet/>
      <dgm:spPr/>
      <dgm:t>
        <a:bodyPr/>
        <a:lstStyle/>
        <a:p>
          <a:endParaRPr lang="es-CO"/>
        </a:p>
      </dgm:t>
    </dgm:pt>
    <dgm:pt modelId="{3F1D9C51-FFE5-48C6-B583-6DB31AC3E9B7}">
      <dgm:prSet phldrT="[Texto]"/>
      <dgm:spPr/>
      <dgm:t>
        <a:bodyPr/>
        <a:lstStyle/>
        <a:p>
          <a:r>
            <a:rPr lang="es-CO" dirty="0" smtClean="0"/>
            <a:t>Afectaciones sobre cultivos, erosión suelos, desertificación, cambios en el régimen hidrológico.</a:t>
          </a:r>
          <a:endParaRPr lang="es-CO" dirty="0"/>
        </a:p>
      </dgm:t>
    </dgm:pt>
    <dgm:pt modelId="{F822FB31-6CF2-4B7A-A2CA-81B2D5BC4EE6}" type="parTrans" cxnId="{68C7F690-A671-4498-ABEE-00952B9E74F9}">
      <dgm:prSet/>
      <dgm:spPr/>
      <dgm:t>
        <a:bodyPr/>
        <a:lstStyle/>
        <a:p>
          <a:endParaRPr lang="es-CO"/>
        </a:p>
      </dgm:t>
    </dgm:pt>
    <dgm:pt modelId="{5663E861-BF09-43DE-B706-C7B5361B8F92}" type="sibTrans" cxnId="{68C7F690-A671-4498-ABEE-00952B9E74F9}">
      <dgm:prSet/>
      <dgm:spPr/>
      <dgm:t>
        <a:bodyPr/>
        <a:lstStyle/>
        <a:p>
          <a:endParaRPr lang="es-CO"/>
        </a:p>
      </dgm:t>
    </dgm:pt>
    <dgm:pt modelId="{AD38488E-2B48-46C6-9A41-68BCB2E5BFF0}">
      <dgm:prSet phldrT="[Texto]"/>
      <dgm:spPr/>
      <dgm:t>
        <a:bodyPr/>
        <a:lstStyle/>
        <a:p>
          <a:r>
            <a:rPr lang="es-CO" dirty="0" smtClean="0"/>
            <a:t>Proliferación de nuevos vectores.</a:t>
          </a:r>
          <a:endParaRPr lang="es-CO" dirty="0"/>
        </a:p>
      </dgm:t>
    </dgm:pt>
    <dgm:pt modelId="{6AD4D3C0-689C-4486-ACCD-49EA838A34EF}" type="parTrans" cxnId="{696BAE27-DF1F-4C0B-8AA3-95E1609886C1}">
      <dgm:prSet/>
      <dgm:spPr/>
      <dgm:t>
        <a:bodyPr/>
        <a:lstStyle/>
        <a:p>
          <a:endParaRPr lang="es-CO"/>
        </a:p>
      </dgm:t>
    </dgm:pt>
    <dgm:pt modelId="{ED8D569F-B29F-458D-BFFA-894400479090}" type="sibTrans" cxnId="{696BAE27-DF1F-4C0B-8AA3-95E1609886C1}">
      <dgm:prSet/>
      <dgm:spPr/>
      <dgm:t>
        <a:bodyPr/>
        <a:lstStyle/>
        <a:p>
          <a:endParaRPr lang="es-CO"/>
        </a:p>
      </dgm:t>
    </dgm:pt>
    <dgm:pt modelId="{15EC9743-C936-4045-A992-84529C0FB47F}">
      <dgm:prSet phldrT="[Texto]"/>
      <dgm:spPr/>
      <dgm:t>
        <a:bodyPr/>
        <a:lstStyle/>
        <a:p>
          <a:r>
            <a:rPr lang="es-CO" dirty="0" smtClean="0"/>
            <a:t>Daños en vivienda e infraestructura </a:t>
          </a:r>
          <a:endParaRPr lang="es-CO" dirty="0"/>
        </a:p>
      </dgm:t>
    </dgm:pt>
    <dgm:pt modelId="{4A50E614-D902-4672-A9E5-EEF72E004C79}" type="parTrans" cxnId="{03DB9C5F-6135-4376-9A96-5570D3F37F26}">
      <dgm:prSet/>
      <dgm:spPr/>
      <dgm:t>
        <a:bodyPr/>
        <a:lstStyle/>
        <a:p>
          <a:endParaRPr lang="es-CO"/>
        </a:p>
      </dgm:t>
    </dgm:pt>
    <dgm:pt modelId="{4D6877E3-370D-452F-B499-EDA5E403E4C6}" type="sibTrans" cxnId="{03DB9C5F-6135-4376-9A96-5570D3F37F26}">
      <dgm:prSet/>
      <dgm:spPr/>
      <dgm:t>
        <a:bodyPr/>
        <a:lstStyle/>
        <a:p>
          <a:endParaRPr lang="es-CO"/>
        </a:p>
      </dgm:t>
    </dgm:pt>
    <dgm:pt modelId="{BDEC5E14-0CA3-4805-AA69-274FD5C56CEE}">
      <dgm:prSet phldrT="[Texto]"/>
      <dgm:spPr/>
      <dgm:t>
        <a:bodyPr/>
        <a:lstStyle/>
        <a:p>
          <a:r>
            <a:rPr lang="es-CO" dirty="0" smtClean="0"/>
            <a:t>Reducción del área de los nevados y, por tanto, de sus servicios ambientales. Los corales pueden sufrir por el aumento de la temperatura media del mar y afectar así la biodiversidad y los recursos pesqueros asociados. </a:t>
          </a:r>
          <a:endParaRPr lang="es-CO" dirty="0"/>
        </a:p>
      </dgm:t>
    </dgm:pt>
    <dgm:pt modelId="{DC42FA96-EA0F-400D-8BC8-51138E75CC9B}" type="parTrans" cxnId="{473500C4-ED97-4497-BF09-5702ED827171}">
      <dgm:prSet/>
      <dgm:spPr/>
      <dgm:t>
        <a:bodyPr/>
        <a:lstStyle/>
        <a:p>
          <a:endParaRPr lang="es-CO"/>
        </a:p>
      </dgm:t>
    </dgm:pt>
    <dgm:pt modelId="{C77CE3EF-943F-4C92-BA4B-11C7249F8DE2}" type="sibTrans" cxnId="{473500C4-ED97-4497-BF09-5702ED827171}">
      <dgm:prSet/>
      <dgm:spPr/>
      <dgm:t>
        <a:bodyPr/>
        <a:lstStyle/>
        <a:p>
          <a:endParaRPr lang="es-CO"/>
        </a:p>
      </dgm:t>
    </dgm:pt>
    <dgm:pt modelId="{1AC01D25-CCA8-4C64-8F58-94BAE67DDB29}" type="pres">
      <dgm:prSet presAssocID="{3F14F368-A6FC-466B-AFD2-D2C332368B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1F463F5-C397-49AD-981B-20EF5F3B6D22}" type="pres">
      <dgm:prSet presAssocID="{3F14F368-A6FC-466B-AFD2-D2C332368B0F}" presName="Name1" presStyleCnt="0"/>
      <dgm:spPr/>
      <dgm:t>
        <a:bodyPr/>
        <a:lstStyle/>
        <a:p>
          <a:endParaRPr lang="es-CO"/>
        </a:p>
      </dgm:t>
    </dgm:pt>
    <dgm:pt modelId="{025A97B9-D4E1-4312-8C5B-03F8B3017FB7}" type="pres">
      <dgm:prSet presAssocID="{3F14F368-A6FC-466B-AFD2-D2C332368B0F}" presName="cycle" presStyleCnt="0"/>
      <dgm:spPr/>
      <dgm:t>
        <a:bodyPr/>
        <a:lstStyle/>
        <a:p>
          <a:endParaRPr lang="es-CO"/>
        </a:p>
      </dgm:t>
    </dgm:pt>
    <dgm:pt modelId="{AB2BDFCC-DCE6-4CE5-A174-39295CD1D81B}" type="pres">
      <dgm:prSet presAssocID="{3F14F368-A6FC-466B-AFD2-D2C332368B0F}" presName="srcNode" presStyleLbl="node1" presStyleIdx="0" presStyleCnt="5"/>
      <dgm:spPr/>
      <dgm:t>
        <a:bodyPr/>
        <a:lstStyle/>
        <a:p>
          <a:endParaRPr lang="es-CO"/>
        </a:p>
      </dgm:t>
    </dgm:pt>
    <dgm:pt modelId="{B0513E50-DDEC-4E1F-92A7-B9DE8677D511}" type="pres">
      <dgm:prSet presAssocID="{3F14F368-A6FC-466B-AFD2-D2C332368B0F}" presName="conn" presStyleLbl="parChTrans1D2" presStyleIdx="0" presStyleCnt="1"/>
      <dgm:spPr/>
      <dgm:t>
        <a:bodyPr/>
        <a:lstStyle/>
        <a:p>
          <a:endParaRPr lang="es-CO"/>
        </a:p>
      </dgm:t>
    </dgm:pt>
    <dgm:pt modelId="{C9DA048C-2F0C-479B-9776-F643F5A72E8D}" type="pres">
      <dgm:prSet presAssocID="{3F14F368-A6FC-466B-AFD2-D2C332368B0F}" presName="extraNode" presStyleLbl="node1" presStyleIdx="0" presStyleCnt="5"/>
      <dgm:spPr/>
      <dgm:t>
        <a:bodyPr/>
        <a:lstStyle/>
        <a:p>
          <a:endParaRPr lang="es-CO"/>
        </a:p>
      </dgm:t>
    </dgm:pt>
    <dgm:pt modelId="{34E4CA9B-1F27-4490-8748-46F89C195BD8}" type="pres">
      <dgm:prSet presAssocID="{3F14F368-A6FC-466B-AFD2-D2C332368B0F}" presName="dstNode" presStyleLbl="node1" presStyleIdx="0" presStyleCnt="5"/>
      <dgm:spPr/>
      <dgm:t>
        <a:bodyPr/>
        <a:lstStyle/>
        <a:p>
          <a:endParaRPr lang="es-CO"/>
        </a:p>
      </dgm:t>
    </dgm:pt>
    <dgm:pt modelId="{CF23E8F1-566A-45B1-A575-5CE66B02CCE8}" type="pres">
      <dgm:prSet presAssocID="{2451C661-CABF-47CD-B968-F22313192F1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B0EC2B-103C-45AC-8A21-82813BB3C230}" type="pres">
      <dgm:prSet presAssocID="{2451C661-CABF-47CD-B968-F22313192F10}" presName="accent_1" presStyleCnt="0"/>
      <dgm:spPr/>
      <dgm:t>
        <a:bodyPr/>
        <a:lstStyle/>
        <a:p>
          <a:endParaRPr lang="es-CO"/>
        </a:p>
      </dgm:t>
    </dgm:pt>
    <dgm:pt modelId="{34C6830A-3304-4F63-87D5-3ED40A83560D}" type="pres">
      <dgm:prSet presAssocID="{2451C661-CABF-47CD-B968-F22313192F10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F18EFCA8-CA1F-4F46-A01D-D3E73C0312CA}" type="pres">
      <dgm:prSet presAssocID="{3F1D9C51-FFE5-48C6-B583-6DB31AC3E9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D103E7-F69E-4D6F-B84D-F284047D6A93}" type="pres">
      <dgm:prSet presAssocID="{3F1D9C51-FFE5-48C6-B583-6DB31AC3E9B7}" presName="accent_2" presStyleCnt="0"/>
      <dgm:spPr/>
      <dgm:t>
        <a:bodyPr/>
        <a:lstStyle/>
        <a:p>
          <a:endParaRPr lang="es-CO"/>
        </a:p>
      </dgm:t>
    </dgm:pt>
    <dgm:pt modelId="{E6AE7C3C-17CC-43D7-9EC0-CA38E93C21B6}" type="pres">
      <dgm:prSet presAssocID="{3F1D9C51-FFE5-48C6-B583-6DB31AC3E9B7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50ACBC9-9903-432A-BE32-805976415B48}" type="pres">
      <dgm:prSet presAssocID="{AD38488E-2B48-46C6-9A41-68BCB2E5BFF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90F549-65DF-4F07-A779-023F96DAF2C7}" type="pres">
      <dgm:prSet presAssocID="{AD38488E-2B48-46C6-9A41-68BCB2E5BFF0}" presName="accent_3" presStyleCnt="0"/>
      <dgm:spPr/>
      <dgm:t>
        <a:bodyPr/>
        <a:lstStyle/>
        <a:p>
          <a:endParaRPr lang="es-CO"/>
        </a:p>
      </dgm:t>
    </dgm:pt>
    <dgm:pt modelId="{BDB5BE59-3FE6-4B16-A485-34DBB2AA121C}" type="pres">
      <dgm:prSet presAssocID="{AD38488E-2B48-46C6-9A41-68BCB2E5BFF0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531FEDC0-A9F5-4807-9585-87C0B2B0DC1B}" type="pres">
      <dgm:prSet presAssocID="{15EC9743-C936-4045-A992-84529C0FB47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59E55B-01B7-4A6E-BB71-CA82BA7ECD42}" type="pres">
      <dgm:prSet presAssocID="{15EC9743-C936-4045-A992-84529C0FB47F}" presName="accent_4" presStyleCnt="0"/>
      <dgm:spPr/>
      <dgm:t>
        <a:bodyPr/>
        <a:lstStyle/>
        <a:p>
          <a:endParaRPr lang="es-CO"/>
        </a:p>
      </dgm:t>
    </dgm:pt>
    <dgm:pt modelId="{D21E84CD-013E-431A-96FA-4C1AED95A7C6}" type="pres">
      <dgm:prSet presAssocID="{15EC9743-C936-4045-A992-84529C0FB47F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653350CA-5AAF-43D9-B424-FB6D5CA04E5A}" type="pres">
      <dgm:prSet presAssocID="{BDEC5E14-0CA3-4805-AA69-274FD5C56CE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997DED-CBC8-4AFB-80B7-91B98657C480}" type="pres">
      <dgm:prSet presAssocID="{BDEC5E14-0CA3-4805-AA69-274FD5C56CEE}" presName="accent_5" presStyleCnt="0"/>
      <dgm:spPr/>
      <dgm:t>
        <a:bodyPr/>
        <a:lstStyle/>
        <a:p>
          <a:endParaRPr lang="es-CO"/>
        </a:p>
      </dgm:t>
    </dgm:pt>
    <dgm:pt modelId="{4348FBE8-FA2E-4FA6-A200-F54316261A6F}" type="pres">
      <dgm:prSet presAssocID="{BDEC5E14-0CA3-4805-AA69-274FD5C56CEE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68C7F690-A671-4498-ABEE-00952B9E74F9}" srcId="{3F14F368-A6FC-466B-AFD2-D2C332368B0F}" destId="{3F1D9C51-FFE5-48C6-B583-6DB31AC3E9B7}" srcOrd="1" destOrd="0" parTransId="{F822FB31-6CF2-4B7A-A2CA-81B2D5BC4EE6}" sibTransId="{5663E861-BF09-43DE-B706-C7B5361B8F92}"/>
    <dgm:cxn modelId="{63A31DCE-5C08-4B02-A11B-58BE127135E6}" type="presOf" srcId="{BDEC5E14-0CA3-4805-AA69-274FD5C56CEE}" destId="{653350CA-5AAF-43D9-B424-FB6D5CA04E5A}" srcOrd="0" destOrd="0" presId="urn:microsoft.com/office/officeart/2008/layout/VerticalCurvedList"/>
    <dgm:cxn modelId="{386FB9A8-9E84-41FA-82F4-224A8E2DBAED}" type="presOf" srcId="{3F14F368-A6FC-466B-AFD2-D2C332368B0F}" destId="{1AC01D25-CCA8-4C64-8F58-94BAE67DDB29}" srcOrd="0" destOrd="0" presId="urn:microsoft.com/office/officeart/2008/layout/VerticalCurvedList"/>
    <dgm:cxn modelId="{696BAE27-DF1F-4C0B-8AA3-95E1609886C1}" srcId="{3F14F368-A6FC-466B-AFD2-D2C332368B0F}" destId="{AD38488E-2B48-46C6-9A41-68BCB2E5BFF0}" srcOrd="2" destOrd="0" parTransId="{6AD4D3C0-689C-4486-ACCD-49EA838A34EF}" sibTransId="{ED8D569F-B29F-458D-BFFA-894400479090}"/>
    <dgm:cxn modelId="{473500C4-ED97-4497-BF09-5702ED827171}" srcId="{3F14F368-A6FC-466B-AFD2-D2C332368B0F}" destId="{BDEC5E14-0CA3-4805-AA69-274FD5C56CEE}" srcOrd="4" destOrd="0" parTransId="{DC42FA96-EA0F-400D-8BC8-51138E75CC9B}" sibTransId="{C77CE3EF-943F-4C92-BA4B-11C7249F8DE2}"/>
    <dgm:cxn modelId="{734BABD3-7018-4905-BD5F-C609305FA471}" type="presOf" srcId="{2EB7B728-BE25-4538-B992-CAACE8F6878A}" destId="{B0513E50-DDEC-4E1F-92A7-B9DE8677D511}" srcOrd="0" destOrd="0" presId="urn:microsoft.com/office/officeart/2008/layout/VerticalCurvedList"/>
    <dgm:cxn modelId="{213B978F-93A6-4286-8CF9-BFF358747626}" type="presOf" srcId="{AD38488E-2B48-46C6-9A41-68BCB2E5BFF0}" destId="{250ACBC9-9903-432A-BE32-805976415B48}" srcOrd="0" destOrd="0" presId="urn:microsoft.com/office/officeart/2008/layout/VerticalCurvedList"/>
    <dgm:cxn modelId="{DB1ABB1E-050D-41C0-93E6-046EFAF99660}" type="presOf" srcId="{15EC9743-C936-4045-A992-84529C0FB47F}" destId="{531FEDC0-A9F5-4807-9585-87C0B2B0DC1B}" srcOrd="0" destOrd="0" presId="urn:microsoft.com/office/officeart/2008/layout/VerticalCurvedList"/>
    <dgm:cxn modelId="{523DE11F-45F1-4EA0-90A3-DE732563E21F}" type="presOf" srcId="{2451C661-CABF-47CD-B968-F22313192F10}" destId="{CF23E8F1-566A-45B1-A575-5CE66B02CCE8}" srcOrd="0" destOrd="0" presId="urn:microsoft.com/office/officeart/2008/layout/VerticalCurvedList"/>
    <dgm:cxn modelId="{2580C249-58AE-4543-97C7-25A026F054A5}" srcId="{3F14F368-A6FC-466B-AFD2-D2C332368B0F}" destId="{2451C661-CABF-47CD-B968-F22313192F10}" srcOrd="0" destOrd="0" parTransId="{889DA5EE-821B-4BB2-956F-A38964B4F8EA}" sibTransId="{2EB7B728-BE25-4538-B992-CAACE8F6878A}"/>
    <dgm:cxn modelId="{03DB9C5F-6135-4376-9A96-5570D3F37F26}" srcId="{3F14F368-A6FC-466B-AFD2-D2C332368B0F}" destId="{15EC9743-C936-4045-A992-84529C0FB47F}" srcOrd="3" destOrd="0" parTransId="{4A50E614-D902-4672-A9E5-EEF72E004C79}" sibTransId="{4D6877E3-370D-452F-B499-EDA5E403E4C6}"/>
    <dgm:cxn modelId="{05FDD153-5A4F-4355-86D2-3E8312F1987E}" type="presOf" srcId="{3F1D9C51-FFE5-48C6-B583-6DB31AC3E9B7}" destId="{F18EFCA8-CA1F-4F46-A01D-D3E73C0312CA}" srcOrd="0" destOrd="0" presId="urn:microsoft.com/office/officeart/2008/layout/VerticalCurvedList"/>
    <dgm:cxn modelId="{23537914-532F-4E9B-AA5E-6EEC67D04578}" type="presParOf" srcId="{1AC01D25-CCA8-4C64-8F58-94BAE67DDB29}" destId="{D1F463F5-C397-49AD-981B-20EF5F3B6D22}" srcOrd="0" destOrd="0" presId="urn:microsoft.com/office/officeart/2008/layout/VerticalCurvedList"/>
    <dgm:cxn modelId="{4CB80266-B2DB-457C-BD45-D9729067DB4A}" type="presParOf" srcId="{D1F463F5-C397-49AD-981B-20EF5F3B6D22}" destId="{025A97B9-D4E1-4312-8C5B-03F8B3017FB7}" srcOrd="0" destOrd="0" presId="urn:microsoft.com/office/officeart/2008/layout/VerticalCurvedList"/>
    <dgm:cxn modelId="{24D8E96B-1C23-4FA0-8376-020E27BDCDB4}" type="presParOf" srcId="{025A97B9-D4E1-4312-8C5B-03F8B3017FB7}" destId="{AB2BDFCC-DCE6-4CE5-A174-39295CD1D81B}" srcOrd="0" destOrd="0" presId="urn:microsoft.com/office/officeart/2008/layout/VerticalCurvedList"/>
    <dgm:cxn modelId="{ACD630EA-3AD0-43DC-BD7B-E0E6F51BCF15}" type="presParOf" srcId="{025A97B9-D4E1-4312-8C5B-03F8B3017FB7}" destId="{B0513E50-DDEC-4E1F-92A7-B9DE8677D511}" srcOrd="1" destOrd="0" presId="urn:microsoft.com/office/officeart/2008/layout/VerticalCurvedList"/>
    <dgm:cxn modelId="{66E23C2F-6FC3-4A3D-B7DB-3856936D08ED}" type="presParOf" srcId="{025A97B9-D4E1-4312-8C5B-03F8B3017FB7}" destId="{C9DA048C-2F0C-479B-9776-F643F5A72E8D}" srcOrd="2" destOrd="0" presId="urn:microsoft.com/office/officeart/2008/layout/VerticalCurvedList"/>
    <dgm:cxn modelId="{A56C208C-83B9-4F6D-8BFA-C9B5CDD0CC1D}" type="presParOf" srcId="{025A97B9-D4E1-4312-8C5B-03F8B3017FB7}" destId="{34E4CA9B-1F27-4490-8748-46F89C195BD8}" srcOrd="3" destOrd="0" presId="urn:microsoft.com/office/officeart/2008/layout/VerticalCurvedList"/>
    <dgm:cxn modelId="{7818559A-092F-40F4-93DF-2FBC17CD1D18}" type="presParOf" srcId="{D1F463F5-C397-49AD-981B-20EF5F3B6D22}" destId="{CF23E8F1-566A-45B1-A575-5CE66B02CCE8}" srcOrd="1" destOrd="0" presId="urn:microsoft.com/office/officeart/2008/layout/VerticalCurvedList"/>
    <dgm:cxn modelId="{D5D9CF5D-478A-454A-A6FE-56A501D6AA72}" type="presParOf" srcId="{D1F463F5-C397-49AD-981B-20EF5F3B6D22}" destId="{83B0EC2B-103C-45AC-8A21-82813BB3C230}" srcOrd="2" destOrd="0" presId="urn:microsoft.com/office/officeart/2008/layout/VerticalCurvedList"/>
    <dgm:cxn modelId="{B823CAB0-9E13-4465-9DEE-4A3628F279DE}" type="presParOf" srcId="{83B0EC2B-103C-45AC-8A21-82813BB3C230}" destId="{34C6830A-3304-4F63-87D5-3ED40A83560D}" srcOrd="0" destOrd="0" presId="urn:microsoft.com/office/officeart/2008/layout/VerticalCurvedList"/>
    <dgm:cxn modelId="{D359667E-AB8E-496E-8898-A2E0F4932A38}" type="presParOf" srcId="{D1F463F5-C397-49AD-981B-20EF5F3B6D22}" destId="{F18EFCA8-CA1F-4F46-A01D-D3E73C0312CA}" srcOrd="3" destOrd="0" presId="urn:microsoft.com/office/officeart/2008/layout/VerticalCurvedList"/>
    <dgm:cxn modelId="{2F351B74-0C60-45B2-A2F4-710264C38B27}" type="presParOf" srcId="{D1F463F5-C397-49AD-981B-20EF5F3B6D22}" destId="{81D103E7-F69E-4D6F-B84D-F284047D6A93}" srcOrd="4" destOrd="0" presId="urn:microsoft.com/office/officeart/2008/layout/VerticalCurvedList"/>
    <dgm:cxn modelId="{D598B951-03E6-4F6E-86C6-DB7DAA811EA9}" type="presParOf" srcId="{81D103E7-F69E-4D6F-B84D-F284047D6A93}" destId="{E6AE7C3C-17CC-43D7-9EC0-CA38E93C21B6}" srcOrd="0" destOrd="0" presId="urn:microsoft.com/office/officeart/2008/layout/VerticalCurvedList"/>
    <dgm:cxn modelId="{B44858D8-8AC4-4D3B-81FA-B6670A387166}" type="presParOf" srcId="{D1F463F5-C397-49AD-981B-20EF5F3B6D22}" destId="{250ACBC9-9903-432A-BE32-805976415B48}" srcOrd="5" destOrd="0" presId="urn:microsoft.com/office/officeart/2008/layout/VerticalCurvedList"/>
    <dgm:cxn modelId="{93B24315-5AC6-4E52-BB80-4EDDDD36D84F}" type="presParOf" srcId="{D1F463F5-C397-49AD-981B-20EF5F3B6D22}" destId="{4790F549-65DF-4F07-A779-023F96DAF2C7}" srcOrd="6" destOrd="0" presId="urn:microsoft.com/office/officeart/2008/layout/VerticalCurvedList"/>
    <dgm:cxn modelId="{09829599-D9B1-4BE7-9A5B-23E6635FA7C4}" type="presParOf" srcId="{4790F549-65DF-4F07-A779-023F96DAF2C7}" destId="{BDB5BE59-3FE6-4B16-A485-34DBB2AA121C}" srcOrd="0" destOrd="0" presId="urn:microsoft.com/office/officeart/2008/layout/VerticalCurvedList"/>
    <dgm:cxn modelId="{5AFDE447-81B0-4BE6-A1B9-4B833A9DBCA7}" type="presParOf" srcId="{D1F463F5-C397-49AD-981B-20EF5F3B6D22}" destId="{531FEDC0-A9F5-4807-9585-87C0B2B0DC1B}" srcOrd="7" destOrd="0" presId="urn:microsoft.com/office/officeart/2008/layout/VerticalCurvedList"/>
    <dgm:cxn modelId="{46995A84-593D-4F36-BB72-644C6802FB88}" type="presParOf" srcId="{D1F463F5-C397-49AD-981B-20EF5F3B6D22}" destId="{B659E55B-01B7-4A6E-BB71-CA82BA7ECD42}" srcOrd="8" destOrd="0" presId="urn:microsoft.com/office/officeart/2008/layout/VerticalCurvedList"/>
    <dgm:cxn modelId="{BA761D02-7FCF-47A5-8F2A-65BE8E903D25}" type="presParOf" srcId="{B659E55B-01B7-4A6E-BB71-CA82BA7ECD42}" destId="{D21E84CD-013E-431A-96FA-4C1AED95A7C6}" srcOrd="0" destOrd="0" presId="urn:microsoft.com/office/officeart/2008/layout/VerticalCurvedList"/>
    <dgm:cxn modelId="{88994DC7-98F7-49F5-849F-1CB302F56BF5}" type="presParOf" srcId="{D1F463F5-C397-49AD-981B-20EF5F3B6D22}" destId="{653350CA-5AAF-43D9-B424-FB6D5CA04E5A}" srcOrd="9" destOrd="0" presId="urn:microsoft.com/office/officeart/2008/layout/VerticalCurvedList"/>
    <dgm:cxn modelId="{90629F42-4F6B-4C27-9BD2-99770C8636A5}" type="presParOf" srcId="{D1F463F5-C397-49AD-981B-20EF5F3B6D22}" destId="{DA997DED-CBC8-4AFB-80B7-91B98657C480}" srcOrd="10" destOrd="0" presId="urn:microsoft.com/office/officeart/2008/layout/VerticalCurvedList"/>
    <dgm:cxn modelId="{D044772B-AFAC-4102-B05C-7EA2E7780CA7}" type="presParOf" srcId="{DA997DED-CBC8-4AFB-80B7-91B98657C480}" destId="{4348FBE8-FA2E-4FA6-A200-F54316261A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E827B0-5733-48E2-B2E1-89B1BF08E37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09364300-9082-4C15-91C4-70D717614CA7}">
      <dgm:prSet phldrT="[Texto]"/>
      <dgm:spPr/>
      <dgm:t>
        <a:bodyPr/>
        <a:lstStyle/>
        <a:p>
          <a:r>
            <a:rPr lang="es-CO" dirty="0" smtClean="0"/>
            <a:t>Adaptación Integral </a:t>
          </a:r>
          <a:endParaRPr lang="es-CO" dirty="0"/>
        </a:p>
      </dgm:t>
    </dgm:pt>
    <dgm:pt modelId="{1A70F69D-D42B-4DD7-B262-C53FAE668205}" type="parTrans" cxnId="{3BDA6EB2-6BE1-4CB4-8446-5C63789D92F5}">
      <dgm:prSet/>
      <dgm:spPr/>
      <dgm:t>
        <a:bodyPr/>
        <a:lstStyle/>
        <a:p>
          <a:endParaRPr lang="es-CO"/>
        </a:p>
      </dgm:t>
    </dgm:pt>
    <dgm:pt modelId="{4718DF72-7B16-4E69-A82E-2690FBB0BACA}" type="sibTrans" cxnId="{3BDA6EB2-6BE1-4CB4-8446-5C63789D92F5}">
      <dgm:prSet/>
      <dgm:spPr/>
      <dgm:t>
        <a:bodyPr/>
        <a:lstStyle/>
        <a:p>
          <a:endParaRPr lang="es-CO"/>
        </a:p>
      </dgm:t>
    </dgm:pt>
    <dgm:pt modelId="{E984DF6B-3EF5-495D-87C1-7B3AF93468A4}">
      <dgm:prSet phldrT="[Texto]"/>
      <dgm:spPr/>
      <dgm:t>
        <a:bodyPr/>
        <a:lstStyle/>
        <a:p>
          <a:r>
            <a:rPr lang="es-CO" dirty="0" err="1" smtClean="0"/>
            <a:t>AbC</a:t>
          </a:r>
          <a:endParaRPr lang="es-CO" dirty="0"/>
        </a:p>
      </dgm:t>
    </dgm:pt>
    <dgm:pt modelId="{21ECD0D4-8DB6-4A8C-BACB-7CEBDF8E0DE9}" type="parTrans" cxnId="{342C670A-597F-4114-9B3E-166203D5BEDB}">
      <dgm:prSet/>
      <dgm:spPr/>
      <dgm:t>
        <a:bodyPr/>
        <a:lstStyle/>
        <a:p>
          <a:endParaRPr lang="es-CO"/>
        </a:p>
      </dgm:t>
    </dgm:pt>
    <dgm:pt modelId="{48981E68-55B7-41EC-A39B-693CB6D41780}" type="sibTrans" cxnId="{342C670A-597F-4114-9B3E-166203D5BEDB}">
      <dgm:prSet/>
      <dgm:spPr/>
      <dgm:t>
        <a:bodyPr/>
        <a:lstStyle/>
        <a:p>
          <a:endParaRPr lang="es-CO"/>
        </a:p>
      </dgm:t>
    </dgm:pt>
    <dgm:pt modelId="{EEF6E256-F3AB-4FED-87E8-7742456C69FC}">
      <dgm:prSet phldrT="[Texto]"/>
      <dgm:spPr/>
      <dgm:t>
        <a:bodyPr/>
        <a:lstStyle/>
        <a:p>
          <a:r>
            <a:rPr lang="es-CO" dirty="0" err="1" smtClean="0"/>
            <a:t>AbE</a:t>
          </a:r>
          <a:endParaRPr lang="es-CO" dirty="0"/>
        </a:p>
      </dgm:t>
    </dgm:pt>
    <dgm:pt modelId="{E4929DD6-2DB2-4D62-A165-281EB4001EDB}" type="parTrans" cxnId="{5CCA2B66-0259-48FD-B1DA-83D41900A30C}">
      <dgm:prSet/>
      <dgm:spPr/>
      <dgm:t>
        <a:bodyPr/>
        <a:lstStyle/>
        <a:p>
          <a:endParaRPr lang="es-CO"/>
        </a:p>
      </dgm:t>
    </dgm:pt>
    <dgm:pt modelId="{512CC783-7700-4513-AEF4-42A6F233DF54}" type="sibTrans" cxnId="{5CCA2B66-0259-48FD-B1DA-83D41900A30C}">
      <dgm:prSet/>
      <dgm:spPr/>
      <dgm:t>
        <a:bodyPr/>
        <a:lstStyle/>
        <a:p>
          <a:endParaRPr lang="es-CO"/>
        </a:p>
      </dgm:t>
    </dgm:pt>
    <dgm:pt modelId="{7C2A0823-2424-4A13-825C-3DCBB3A8E38D}">
      <dgm:prSet phldrT="[Texto]"/>
      <dgm:spPr/>
      <dgm:t>
        <a:bodyPr/>
        <a:lstStyle/>
        <a:p>
          <a:r>
            <a:rPr lang="es-CO" dirty="0" err="1" smtClean="0"/>
            <a:t>AbI</a:t>
          </a:r>
          <a:endParaRPr lang="es-CO" dirty="0"/>
        </a:p>
      </dgm:t>
    </dgm:pt>
    <dgm:pt modelId="{A6EF543C-5992-4BDE-A505-0D58932F6526}" type="parTrans" cxnId="{EDD10CD3-BF14-437B-94DF-218F38D7A0F9}">
      <dgm:prSet/>
      <dgm:spPr/>
      <dgm:t>
        <a:bodyPr/>
        <a:lstStyle/>
        <a:p>
          <a:endParaRPr lang="es-CO"/>
        </a:p>
      </dgm:t>
    </dgm:pt>
    <dgm:pt modelId="{098D1FA6-9235-49C1-83E4-FBBBDDF18E4E}" type="sibTrans" cxnId="{EDD10CD3-BF14-437B-94DF-218F38D7A0F9}">
      <dgm:prSet/>
      <dgm:spPr/>
      <dgm:t>
        <a:bodyPr/>
        <a:lstStyle/>
        <a:p>
          <a:endParaRPr lang="es-CO"/>
        </a:p>
      </dgm:t>
    </dgm:pt>
    <dgm:pt modelId="{5B66330B-4347-4EE0-817D-EE8E3DD82618}">
      <dgm:prSet phldrT="[Texto]"/>
      <dgm:spPr/>
      <dgm:t>
        <a:bodyPr/>
        <a:lstStyle/>
        <a:p>
          <a:r>
            <a:rPr lang="es-CO" dirty="0" err="1" smtClean="0"/>
            <a:t>AbT</a:t>
          </a:r>
          <a:endParaRPr lang="es-CO" dirty="0"/>
        </a:p>
      </dgm:t>
    </dgm:pt>
    <dgm:pt modelId="{E9E219E9-BE24-4CD2-97D6-1EF545B7961B}" type="parTrans" cxnId="{B1096FAB-C01E-425B-BE08-9B8EBA8CC17D}">
      <dgm:prSet/>
      <dgm:spPr/>
      <dgm:t>
        <a:bodyPr/>
        <a:lstStyle/>
        <a:p>
          <a:endParaRPr lang="es-CO"/>
        </a:p>
      </dgm:t>
    </dgm:pt>
    <dgm:pt modelId="{3FFD2805-1443-4C6C-B4EF-4449992129F6}" type="sibTrans" cxnId="{B1096FAB-C01E-425B-BE08-9B8EBA8CC17D}">
      <dgm:prSet/>
      <dgm:spPr/>
      <dgm:t>
        <a:bodyPr/>
        <a:lstStyle/>
        <a:p>
          <a:endParaRPr lang="es-CO"/>
        </a:p>
      </dgm:t>
    </dgm:pt>
    <dgm:pt modelId="{A1D113A7-DF0E-477B-8EBB-85D583F94821}" type="pres">
      <dgm:prSet presAssocID="{67E827B0-5733-48E2-B2E1-89B1BF08E3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3154357-343D-42B7-AEDE-A3FABB71F82E}" type="pres">
      <dgm:prSet presAssocID="{09364300-9082-4C15-91C4-70D717614CA7}" presName="centerShape" presStyleLbl="node0" presStyleIdx="0" presStyleCnt="1"/>
      <dgm:spPr/>
      <dgm:t>
        <a:bodyPr/>
        <a:lstStyle/>
        <a:p>
          <a:endParaRPr lang="es-CO"/>
        </a:p>
      </dgm:t>
    </dgm:pt>
    <dgm:pt modelId="{E3C178E6-1996-473A-9ECF-08018FE47A20}" type="pres">
      <dgm:prSet presAssocID="{E984DF6B-3EF5-495D-87C1-7B3AF93468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3E3A24-F04E-41C7-8E8A-31276CB50ECB}" type="pres">
      <dgm:prSet presAssocID="{E984DF6B-3EF5-495D-87C1-7B3AF93468A4}" presName="dummy" presStyleCnt="0"/>
      <dgm:spPr/>
    </dgm:pt>
    <dgm:pt modelId="{03D478B1-96A5-48AE-A9E7-3DC15DE4C8C0}" type="pres">
      <dgm:prSet presAssocID="{48981E68-55B7-41EC-A39B-693CB6D41780}" presName="sibTrans" presStyleLbl="sibTrans2D1" presStyleIdx="0" presStyleCnt="4"/>
      <dgm:spPr/>
      <dgm:t>
        <a:bodyPr/>
        <a:lstStyle/>
        <a:p>
          <a:endParaRPr lang="es-CO"/>
        </a:p>
      </dgm:t>
    </dgm:pt>
    <dgm:pt modelId="{C2FB38BF-A257-4C53-94E6-B680D5542D32}" type="pres">
      <dgm:prSet presAssocID="{EEF6E256-F3AB-4FED-87E8-7742456C69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40FD00-4A31-472B-BAF8-F443A3F9FB01}" type="pres">
      <dgm:prSet presAssocID="{EEF6E256-F3AB-4FED-87E8-7742456C69FC}" presName="dummy" presStyleCnt="0"/>
      <dgm:spPr/>
    </dgm:pt>
    <dgm:pt modelId="{15B2447D-CEB0-4199-85B4-5FD782B96D37}" type="pres">
      <dgm:prSet presAssocID="{512CC783-7700-4513-AEF4-42A6F233DF54}" presName="sibTrans" presStyleLbl="sibTrans2D1" presStyleIdx="1" presStyleCnt="4"/>
      <dgm:spPr/>
      <dgm:t>
        <a:bodyPr/>
        <a:lstStyle/>
        <a:p>
          <a:endParaRPr lang="es-CO"/>
        </a:p>
      </dgm:t>
    </dgm:pt>
    <dgm:pt modelId="{686CED1B-617D-40FA-800C-C8BC57AC756A}" type="pres">
      <dgm:prSet presAssocID="{7C2A0823-2424-4A13-825C-3DCBB3A8E3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B97989-9511-4AED-A37F-4902FC4B32F8}" type="pres">
      <dgm:prSet presAssocID="{7C2A0823-2424-4A13-825C-3DCBB3A8E38D}" presName="dummy" presStyleCnt="0"/>
      <dgm:spPr/>
    </dgm:pt>
    <dgm:pt modelId="{9292C30C-9BB0-4EAC-9B68-187065359360}" type="pres">
      <dgm:prSet presAssocID="{098D1FA6-9235-49C1-83E4-FBBBDDF18E4E}" presName="sibTrans" presStyleLbl="sibTrans2D1" presStyleIdx="2" presStyleCnt="4"/>
      <dgm:spPr/>
      <dgm:t>
        <a:bodyPr/>
        <a:lstStyle/>
        <a:p>
          <a:endParaRPr lang="es-CO"/>
        </a:p>
      </dgm:t>
    </dgm:pt>
    <dgm:pt modelId="{866092A1-8FF2-479C-B748-76814B1B69D6}" type="pres">
      <dgm:prSet presAssocID="{5B66330B-4347-4EE0-817D-EE8E3DD826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CCB991-CED8-426D-B97D-7D65EEA69FD8}" type="pres">
      <dgm:prSet presAssocID="{5B66330B-4347-4EE0-817D-EE8E3DD82618}" presName="dummy" presStyleCnt="0"/>
      <dgm:spPr/>
    </dgm:pt>
    <dgm:pt modelId="{314EAF84-9CD4-45DB-B034-66E50E5F85F7}" type="pres">
      <dgm:prSet presAssocID="{3FFD2805-1443-4C6C-B4EF-4449992129F6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B8A7D59C-6DCA-4C3F-9732-0B560A468138}" type="presOf" srcId="{67E827B0-5733-48E2-B2E1-89B1BF08E374}" destId="{A1D113A7-DF0E-477B-8EBB-85D583F94821}" srcOrd="0" destOrd="0" presId="urn:microsoft.com/office/officeart/2005/8/layout/radial6"/>
    <dgm:cxn modelId="{5CCA2B66-0259-48FD-B1DA-83D41900A30C}" srcId="{09364300-9082-4C15-91C4-70D717614CA7}" destId="{EEF6E256-F3AB-4FED-87E8-7742456C69FC}" srcOrd="1" destOrd="0" parTransId="{E4929DD6-2DB2-4D62-A165-281EB4001EDB}" sibTransId="{512CC783-7700-4513-AEF4-42A6F233DF54}"/>
    <dgm:cxn modelId="{3BDA6EB2-6BE1-4CB4-8446-5C63789D92F5}" srcId="{67E827B0-5733-48E2-B2E1-89B1BF08E374}" destId="{09364300-9082-4C15-91C4-70D717614CA7}" srcOrd="0" destOrd="0" parTransId="{1A70F69D-D42B-4DD7-B262-C53FAE668205}" sibTransId="{4718DF72-7B16-4E69-A82E-2690FBB0BACA}"/>
    <dgm:cxn modelId="{EF41CBE7-DDC3-40A4-947E-B7A817734E52}" type="presOf" srcId="{48981E68-55B7-41EC-A39B-693CB6D41780}" destId="{03D478B1-96A5-48AE-A9E7-3DC15DE4C8C0}" srcOrd="0" destOrd="0" presId="urn:microsoft.com/office/officeart/2005/8/layout/radial6"/>
    <dgm:cxn modelId="{2C25FFB4-0EAA-4C19-90A2-ACE207C39AFE}" type="presOf" srcId="{09364300-9082-4C15-91C4-70D717614CA7}" destId="{83154357-343D-42B7-AEDE-A3FABB71F82E}" srcOrd="0" destOrd="0" presId="urn:microsoft.com/office/officeart/2005/8/layout/radial6"/>
    <dgm:cxn modelId="{E68A248B-214F-4DED-A981-CDFEDC374BB3}" type="presOf" srcId="{E984DF6B-3EF5-495D-87C1-7B3AF93468A4}" destId="{E3C178E6-1996-473A-9ECF-08018FE47A20}" srcOrd="0" destOrd="0" presId="urn:microsoft.com/office/officeart/2005/8/layout/radial6"/>
    <dgm:cxn modelId="{EDD10CD3-BF14-437B-94DF-218F38D7A0F9}" srcId="{09364300-9082-4C15-91C4-70D717614CA7}" destId="{7C2A0823-2424-4A13-825C-3DCBB3A8E38D}" srcOrd="2" destOrd="0" parTransId="{A6EF543C-5992-4BDE-A505-0D58932F6526}" sibTransId="{098D1FA6-9235-49C1-83E4-FBBBDDF18E4E}"/>
    <dgm:cxn modelId="{B1096FAB-C01E-425B-BE08-9B8EBA8CC17D}" srcId="{09364300-9082-4C15-91C4-70D717614CA7}" destId="{5B66330B-4347-4EE0-817D-EE8E3DD82618}" srcOrd="3" destOrd="0" parTransId="{E9E219E9-BE24-4CD2-97D6-1EF545B7961B}" sibTransId="{3FFD2805-1443-4C6C-B4EF-4449992129F6}"/>
    <dgm:cxn modelId="{57C309B4-B6B4-40CF-8664-861D909585A2}" type="presOf" srcId="{EEF6E256-F3AB-4FED-87E8-7742456C69FC}" destId="{C2FB38BF-A257-4C53-94E6-B680D5542D32}" srcOrd="0" destOrd="0" presId="urn:microsoft.com/office/officeart/2005/8/layout/radial6"/>
    <dgm:cxn modelId="{020EC8B4-A627-4B32-A872-1DE3D1CB4156}" type="presOf" srcId="{5B66330B-4347-4EE0-817D-EE8E3DD82618}" destId="{866092A1-8FF2-479C-B748-76814B1B69D6}" srcOrd="0" destOrd="0" presId="urn:microsoft.com/office/officeart/2005/8/layout/radial6"/>
    <dgm:cxn modelId="{342C670A-597F-4114-9B3E-166203D5BEDB}" srcId="{09364300-9082-4C15-91C4-70D717614CA7}" destId="{E984DF6B-3EF5-495D-87C1-7B3AF93468A4}" srcOrd="0" destOrd="0" parTransId="{21ECD0D4-8DB6-4A8C-BACB-7CEBDF8E0DE9}" sibTransId="{48981E68-55B7-41EC-A39B-693CB6D41780}"/>
    <dgm:cxn modelId="{9BE71B41-C9F1-461B-8A6C-E404DD600BDC}" type="presOf" srcId="{512CC783-7700-4513-AEF4-42A6F233DF54}" destId="{15B2447D-CEB0-4199-85B4-5FD782B96D37}" srcOrd="0" destOrd="0" presId="urn:microsoft.com/office/officeart/2005/8/layout/radial6"/>
    <dgm:cxn modelId="{505F51F7-81EB-4C2E-9DCD-DDB0F279890E}" type="presOf" srcId="{7C2A0823-2424-4A13-825C-3DCBB3A8E38D}" destId="{686CED1B-617D-40FA-800C-C8BC57AC756A}" srcOrd="0" destOrd="0" presId="urn:microsoft.com/office/officeart/2005/8/layout/radial6"/>
    <dgm:cxn modelId="{238B7A8B-6853-4C42-9B7C-FE9253939BC4}" type="presOf" srcId="{3FFD2805-1443-4C6C-B4EF-4449992129F6}" destId="{314EAF84-9CD4-45DB-B034-66E50E5F85F7}" srcOrd="0" destOrd="0" presId="urn:microsoft.com/office/officeart/2005/8/layout/radial6"/>
    <dgm:cxn modelId="{814BEE2E-7825-48F8-9172-2371E5CE00FB}" type="presOf" srcId="{098D1FA6-9235-49C1-83E4-FBBBDDF18E4E}" destId="{9292C30C-9BB0-4EAC-9B68-187065359360}" srcOrd="0" destOrd="0" presId="urn:microsoft.com/office/officeart/2005/8/layout/radial6"/>
    <dgm:cxn modelId="{31671825-511E-4096-89AF-78FDDDB97017}" type="presParOf" srcId="{A1D113A7-DF0E-477B-8EBB-85D583F94821}" destId="{83154357-343D-42B7-AEDE-A3FABB71F82E}" srcOrd="0" destOrd="0" presId="urn:microsoft.com/office/officeart/2005/8/layout/radial6"/>
    <dgm:cxn modelId="{D2169BBE-02F7-474D-977A-AD79F07A7677}" type="presParOf" srcId="{A1D113A7-DF0E-477B-8EBB-85D583F94821}" destId="{E3C178E6-1996-473A-9ECF-08018FE47A20}" srcOrd="1" destOrd="0" presId="urn:microsoft.com/office/officeart/2005/8/layout/radial6"/>
    <dgm:cxn modelId="{8F610EDF-7338-4CC9-BA91-30106506C069}" type="presParOf" srcId="{A1D113A7-DF0E-477B-8EBB-85D583F94821}" destId="{5B3E3A24-F04E-41C7-8E8A-31276CB50ECB}" srcOrd="2" destOrd="0" presId="urn:microsoft.com/office/officeart/2005/8/layout/radial6"/>
    <dgm:cxn modelId="{829E5DA1-ED41-4735-A909-675B0264F088}" type="presParOf" srcId="{A1D113A7-DF0E-477B-8EBB-85D583F94821}" destId="{03D478B1-96A5-48AE-A9E7-3DC15DE4C8C0}" srcOrd="3" destOrd="0" presId="urn:microsoft.com/office/officeart/2005/8/layout/radial6"/>
    <dgm:cxn modelId="{D536FE55-DE3E-484B-B591-FFDB2ADCE051}" type="presParOf" srcId="{A1D113A7-DF0E-477B-8EBB-85D583F94821}" destId="{C2FB38BF-A257-4C53-94E6-B680D5542D32}" srcOrd="4" destOrd="0" presId="urn:microsoft.com/office/officeart/2005/8/layout/radial6"/>
    <dgm:cxn modelId="{98A67562-D67E-4920-8463-4AC87C7D5A82}" type="presParOf" srcId="{A1D113A7-DF0E-477B-8EBB-85D583F94821}" destId="{DE40FD00-4A31-472B-BAF8-F443A3F9FB01}" srcOrd="5" destOrd="0" presId="urn:microsoft.com/office/officeart/2005/8/layout/radial6"/>
    <dgm:cxn modelId="{0D106B1D-4F5B-4ABD-8C0D-C45A3FAB137B}" type="presParOf" srcId="{A1D113A7-DF0E-477B-8EBB-85D583F94821}" destId="{15B2447D-CEB0-4199-85B4-5FD782B96D37}" srcOrd="6" destOrd="0" presId="urn:microsoft.com/office/officeart/2005/8/layout/radial6"/>
    <dgm:cxn modelId="{D9C24212-B99A-4730-BBFF-1F84A3AAA581}" type="presParOf" srcId="{A1D113A7-DF0E-477B-8EBB-85D583F94821}" destId="{686CED1B-617D-40FA-800C-C8BC57AC756A}" srcOrd="7" destOrd="0" presId="urn:microsoft.com/office/officeart/2005/8/layout/radial6"/>
    <dgm:cxn modelId="{7AE513B7-447F-4A79-A193-A4F37418C994}" type="presParOf" srcId="{A1D113A7-DF0E-477B-8EBB-85D583F94821}" destId="{B3B97989-9511-4AED-A37F-4902FC4B32F8}" srcOrd="8" destOrd="0" presId="urn:microsoft.com/office/officeart/2005/8/layout/radial6"/>
    <dgm:cxn modelId="{945601B2-8854-4D28-A56B-25443EB830B5}" type="presParOf" srcId="{A1D113A7-DF0E-477B-8EBB-85D583F94821}" destId="{9292C30C-9BB0-4EAC-9B68-187065359360}" srcOrd="9" destOrd="0" presId="urn:microsoft.com/office/officeart/2005/8/layout/radial6"/>
    <dgm:cxn modelId="{2E259BDB-B055-45D2-AC82-8F13E5D28F02}" type="presParOf" srcId="{A1D113A7-DF0E-477B-8EBB-85D583F94821}" destId="{866092A1-8FF2-479C-B748-76814B1B69D6}" srcOrd="10" destOrd="0" presId="urn:microsoft.com/office/officeart/2005/8/layout/radial6"/>
    <dgm:cxn modelId="{F2CEA997-B357-463C-B84B-F437B3C833C8}" type="presParOf" srcId="{A1D113A7-DF0E-477B-8EBB-85D583F94821}" destId="{94CCB991-CED8-426D-B97D-7D65EEA69FD8}" srcOrd="11" destOrd="0" presId="urn:microsoft.com/office/officeart/2005/8/layout/radial6"/>
    <dgm:cxn modelId="{3F18111A-EB92-4E8F-A7A1-8AB0D9FBE4A2}" type="presParOf" srcId="{A1D113A7-DF0E-477B-8EBB-85D583F94821}" destId="{314EAF84-9CD4-45DB-B034-66E50E5F85F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12E602-3FF7-452E-A4C3-FBD828E3B2F9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41F8FD8-8FBF-4FDC-989F-AC3BAEC6C3EC}">
      <dgm:prSet phldrT="[Texto]"/>
      <dgm:spPr/>
      <dgm:t>
        <a:bodyPr/>
        <a:lstStyle/>
        <a:p>
          <a:r>
            <a:rPr lang="es-CO" dirty="0" smtClean="0"/>
            <a:t>Adaptación Basada en Ecosistemas </a:t>
          </a:r>
          <a:endParaRPr lang="es-CO" dirty="0"/>
        </a:p>
      </dgm:t>
    </dgm:pt>
    <dgm:pt modelId="{D36DE8DB-8EB1-4F88-B1B2-BD2594AF6306}" type="parTrans" cxnId="{D37C0CF5-3E00-498F-A829-BEC06E48FCF0}">
      <dgm:prSet/>
      <dgm:spPr/>
      <dgm:t>
        <a:bodyPr/>
        <a:lstStyle/>
        <a:p>
          <a:endParaRPr lang="es-CO"/>
        </a:p>
      </dgm:t>
    </dgm:pt>
    <dgm:pt modelId="{2DAEE0E2-4D59-470D-8F2E-DE222AEE9147}" type="sibTrans" cxnId="{D37C0CF5-3E00-498F-A829-BEC06E48FCF0}">
      <dgm:prSet/>
      <dgm:spPr/>
      <dgm:t>
        <a:bodyPr/>
        <a:lstStyle/>
        <a:p>
          <a:endParaRPr lang="es-CO"/>
        </a:p>
      </dgm:t>
    </dgm:pt>
    <dgm:pt modelId="{0061AF86-6803-4467-BE4B-E50F514A6BFB}">
      <dgm:prSet phldrT="[Texto]"/>
      <dgm:spPr/>
      <dgm:t>
        <a:bodyPr/>
        <a:lstStyle/>
        <a:p>
          <a:r>
            <a:rPr lang="es-CO" dirty="0" smtClean="0"/>
            <a:t>Los ecosistemas proveen bienes y servicios que también pueden servir como medios de protección a las poblaciones, es por esto que la </a:t>
          </a:r>
          <a:r>
            <a:rPr lang="es-CO" dirty="0" err="1" smtClean="0"/>
            <a:t>AbE</a:t>
          </a:r>
          <a:r>
            <a:rPr lang="es-CO" dirty="0" smtClean="0"/>
            <a:t> hace uso de los ecosistemas para aumentar la resiliencia y reducir la vulnerabilidad de la población e infraestructura.</a:t>
          </a:r>
          <a:endParaRPr lang="es-CO" dirty="0"/>
        </a:p>
      </dgm:t>
    </dgm:pt>
    <dgm:pt modelId="{B857030A-7FBF-4DB3-A1D1-F32C945B78CF}" type="parTrans" cxnId="{61BFA317-D840-4400-A783-879213429CFB}">
      <dgm:prSet/>
      <dgm:spPr/>
      <dgm:t>
        <a:bodyPr/>
        <a:lstStyle/>
        <a:p>
          <a:endParaRPr lang="es-CO"/>
        </a:p>
      </dgm:t>
    </dgm:pt>
    <dgm:pt modelId="{0E74ED05-E72B-4221-8580-D3F3E891EFF5}" type="sibTrans" cxnId="{61BFA317-D840-4400-A783-879213429CFB}">
      <dgm:prSet/>
      <dgm:spPr/>
      <dgm:t>
        <a:bodyPr/>
        <a:lstStyle/>
        <a:p>
          <a:endParaRPr lang="es-CO"/>
        </a:p>
      </dgm:t>
    </dgm:pt>
    <dgm:pt modelId="{CF54EE2C-69C2-438E-A630-35FFB3BA0BB6}">
      <dgm:prSet phldrT="[Texto]"/>
      <dgm:spPr/>
      <dgm:t>
        <a:bodyPr/>
        <a:lstStyle/>
        <a:p>
          <a:r>
            <a:rPr lang="es-CO" sz="1400" dirty="0" smtClean="0"/>
            <a:t>Adaptación basada en Infraestructura </a:t>
          </a:r>
          <a:endParaRPr lang="es-CO" sz="1400" dirty="0"/>
        </a:p>
      </dgm:t>
    </dgm:pt>
    <dgm:pt modelId="{D12357D2-5F88-4973-9944-C7EA7C61096E}" type="parTrans" cxnId="{9A00A4D0-A7FF-4311-997A-3EBA1FB15C2B}">
      <dgm:prSet/>
      <dgm:spPr/>
      <dgm:t>
        <a:bodyPr/>
        <a:lstStyle/>
        <a:p>
          <a:endParaRPr lang="es-CO"/>
        </a:p>
      </dgm:t>
    </dgm:pt>
    <dgm:pt modelId="{AA3E2FD4-4FD4-4ED1-A017-EACA99E47AAE}" type="sibTrans" cxnId="{9A00A4D0-A7FF-4311-997A-3EBA1FB15C2B}">
      <dgm:prSet/>
      <dgm:spPr/>
      <dgm:t>
        <a:bodyPr/>
        <a:lstStyle/>
        <a:p>
          <a:endParaRPr lang="es-CO"/>
        </a:p>
      </dgm:t>
    </dgm:pt>
    <dgm:pt modelId="{C6AFBB42-DDB5-4C6C-956E-9128F68BCE80}">
      <dgm:prSet phldrT="[Texto]" custT="1"/>
      <dgm:spPr/>
      <dgm:t>
        <a:bodyPr/>
        <a:lstStyle/>
        <a:p>
          <a:r>
            <a:rPr lang="es-CO" sz="1200" dirty="0" smtClean="0"/>
            <a:t>Resalta la necesidad de adaptar las obras de infraestructura y también mejorar el desarrollo económico</a:t>
          </a:r>
          <a:endParaRPr lang="es-CO" sz="1200" dirty="0"/>
        </a:p>
      </dgm:t>
    </dgm:pt>
    <dgm:pt modelId="{72DE1B5A-BE05-440B-82BF-71C941829685}" type="parTrans" cxnId="{7C68BB20-CE5E-4E09-8DCE-76B158889380}">
      <dgm:prSet/>
      <dgm:spPr/>
      <dgm:t>
        <a:bodyPr/>
        <a:lstStyle/>
        <a:p>
          <a:endParaRPr lang="es-CO"/>
        </a:p>
      </dgm:t>
    </dgm:pt>
    <dgm:pt modelId="{70F41B25-47F3-4EBE-BE80-347627E3A818}" type="sibTrans" cxnId="{7C68BB20-CE5E-4E09-8DCE-76B158889380}">
      <dgm:prSet/>
      <dgm:spPr/>
      <dgm:t>
        <a:bodyPr/>
        <a:lstStyle/>
        <a:p>
          <a:endParaRPr lang="es-CO"/>
        </a:p>
      </dgm:t>
    </dgm:pt>
    <dgm:pt modelId="{DE946C5E-0F7D-416B-9AB1-36CC48751C41}">
      <dgm:prSet phldrT="[Texto]"/>
      <dgm:spPr/>
      <dgm:t>
        <a:bodyPr/>
        <a:lstStyle/>
        <a:p>
          <a:r>
            <a:rPr lang="es-CO" dirty="0" smtClean="0"/>
            <a:t>Adaptación basada en Tecnologías</a:t>
          </a:r>
          <a:endParaRPr lang="es-CO" dirty="0"/>
        </a:p>
      </dgm:t>
    </dgm:pt>
    <dgm:pt modelId="{93157097-FC83-4A66-99E4-6E58C2A73A7F}" type="parTrans" cxnId="{49BD15E6-E6BA-40FF-8AA2-7C4D0AF14348}">
      <dgm:prSet/>
      <dgm:spPr/>
      <dgm:t>
        <a:bodyPr/>
        <a:lstStyle/>
        <a:p>
          <a:endParaRPr lang="es-CO"/>
        </a:p>
      </dgm:t>
    </dgm:pt>
    <dgm:pt modelId="{0295DA82-8719-4135-9171-1F18725C4F5A}" type="sibTrans" cxnId="{49BD15E6-E6BA-40FF-8AA2-7C4D0AF14348}">
      <dgm:prSet/>
      <dgm:spPr/>
      <dgm:t>
        <a:bodyPr/>
        <a:lstStyle/>
        <a:p>
          <a:endParaRPr lang="es-CO"/>
        </a:p>
      </dgm:t>
    </dgm:pt>
    <dgm:pt modelId="{7A800F5E-6239-4F63-997E-3A7B40A97D94}">
      <dgm:prSet phldrT="[Texto]"/>
      <dgm:spPr/>
      <dgm:t>
        <a:bodyPr/>
        <a:lstStyle/>
        <a:p>
          <a:r>
            <a:rPr lang="es-CO" dirty="0" smtClean="0"/>
            <a:t>La innovación y la aplicación de nuevas tecnologías ayudarán a los diferentes sistemas en los procesos de adaptación, este tipo de adaptación involucra el fortalecimiento del conocimiento local por medio de acciones de información efectiva comprendiendo así un mejor y amplio acceso y conectividad de diferentes poblaciones.</a:t>
          </a:r>
          <a:endParaRPr lang="es-CO" dirty="0"/>
        </a:p>
      </dgm:t>
    </dgm:pt>
    <dgm:pt modelId="{17509167-6580-420C-97B6-521160E8F791}" type="parTrans" cxnId="{89A8420C-C9BB-401A-AE3D-670F706C0211}">
      <dgm:prSet/>
      <dgm:spPr/>
      <dgm:t>
        <a:bodyPr/>
        <a:lstStyle/>
        <a:p>
          <a:endParaRPr lang="es-CO"/>
        </a:p>
      </dgm:t>
    </dgm:pt>
    <dgm:pt modelId="{667768F7-2E9B-4C48-8CD2-412CBCD8642D}" type="sibTrans" cxnId="{89A8420C-C9BB-401A-AE3D-670F706C0211}">
      <dgm:prSet/>
      <dgm:spPr/>
      <dgm:t>
        <a:bodyPr/>
        <a:lstStyle/>
        <a:p>
          <a:endParaRPr lang="es-CO"/>
        </a:p>
      </dgm:t>
    </dgm:pt>
    <dgm:pt modelId="{ADF6211D-9D35-4DA2-9E63-FCF96934A9DD}">
      <dgm:prSet phldrT="[Texto]"/>
      <dgm:spPr/>
      <dgm:t>
        <a:bodyPr/>
        <a:lstStyle/>
        <a:p>
          <a:r>
            <a:rPr lang="es-CO" dirty="0" smtClean="0"/>
            <a:t>Adaptación basada en comunidades</a:t>
          </a:r>
          <a:endParaRPr lang="es-CO" dirty="0"/>
        </a:p>
      </dgm:t>
    </dgm:pt>
    <dgm:pt modelId="{D1CAF09D-D56D-4FB2-ABCF-B18979C77D7E}" type="parTrans" cxnId="{1F5FA688-D98C-49B2-85FC-3FFD449E7F5B}">
      <dgm:prSet/>
      <dgm:spPr/>
      <dgm:t>
        <a:bodyPr/>
        <a:lstStyle/>
        <a:p>
          <a:endParaRPr lang="es-CO"/>
        </a:p>
      </dgm:t>
    </dgm:pt>
    <dgm:pt modelId="{994C9C56-818C-4C13-B3D3-29FEF00D0FD3}" type="sibTrans" cxnId="{1F5FA688-D98C-49B2-85FC-3FFD449E7F5B}">
      <dgm:prSet/>
      <dgm:spPr/>
      <dgm:t>
        <a:bodyPr/>
        <a:lstStyle/>
        <a:p>
          <a:endParaRPr lang="es-CO"/>
        </a:p>
      </dgm:t>
    </dgm:pt>
    <dgm:pt modelId="{9A9DF1A6-C676-4CC6-969D-FD613513F5AA}">
      <dgm:prSet phldrT="[Texto]"/>
      <dgm:spPr/>
      <dgm:t>
        <a:bodyPr/>
        <a:lstStyle/>
        <a:p>
          <a:r>
            <a:rPr lang="es-CO" dirty="0" smtClean="0"/>
            <a:t>Es una estrategia de adaptación en que las comunidades son las protagonistas definitorias en los procesos para disminuir su vulnerabilidad y aumentar su capacidad adaptativa frente a los impactos reales o esperados de la variabilidad o del cambio climático, sin desconocer las necesidades de su entorno socio-</a:t>
          </a:r>
          <a:r>
            <a:rPr lang="es-CO" dirty="0" err="1" smtClean="0"/>
            <a:t>ecosistémico</a:t>
          </a:r>
          <a:r>
            <a:rPr lang="es-CO" dirty="0" smtClean="0"/>
            <a:t>, o ver la comunidad desconectada de él.</a:t>
          </a:r>
          <a:endParaRPr lang="es-CO" dirty="0"/>
        </a:p>
      </dgm:t>
    </dgm:pt>
    <dgm:pt modelId="{1676362B-E199-4643-AEE3-9E7027845E3D}" type="parTrans" cxnId="{1F7E80BA-0CC2-413F-BD1E-80DBFA802B17}">
      <dgm:prSet/>
      <dgm:spPr/>
      <dgm:t>
        <a:bodyPr/>
        <a:lstStyle/>
        <a:p>
          <a:endParaRPr lang="es-CO"/>
        </a:p>
      </dgm:t>
    </dgm:pt>
    <dgm:pt modelId="{AF2B868C-D6C6-4729-9847-3B6E710ED46A}" type="sibTrans" cxnId="{1F7E80BA-0CC2-413F-BD1E-80DBFA802B17}">
      <dgm:prSet/>
      <dgm:spPr/>
      <dgm:t>
        <a:bodyPr/>
        <a:lstStyle/>
        <a:p>
          <a:endParaRPr lang="es-CO"/>
        </a:p>
      </dgm:t>
    </dgm:pt>
    <dgm:pt modelId="{4ADC3A3F-252C-4555-B24D-AA8B01FB03FA}" type="pres">
      <dgm:prSet presAssocID="{A512E602-3FF7-452E-A4C3-FBD828E3B2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1EC2E06-AB19-4D55-888F-BACC35F63B41}" type="pres">
      <dgm:prSet presAssocID="{741F8FD8-8FBF-4FDC-989F-AC3BAEC6C3EC}" presName="comp" presStyleCnt="0"/>
      <dgm:spPr/>
    </dgm:pt>
    <dgm:pt modelId="{E1CBDAB7-37AD-4E9C-B7D6-1FFD93B753F3}" type="pres">
      <dgm:prSet presAssocID="{741F8FD8-8FBF-4FDC-989F-AC3BAEC6C3EC}" presName="box" presStyleLbl="node1" presStyleIdx="0" presStyleCnt="4"/>
      <dgm:spPr/>
      <dgm:t>
        <a:bodyPr/>
        <a:lstStyle/>
        <a:p>
          <a:endParaRPr lang="es-CO"/>
        </a:p>
      </dgm:t>
    </dgm:pt>
    <dgm:pt modelId="{7BC3B45A-2E60-4CCB-B217-DBD6CE6302E2}" type="pres">
      <dgm:prSet presAssocID="{741F8FD8-8FBF-4FDC-989F-AC3BAEC6C3EC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9EC5810-687C-4346-8B7D-6695DD65605E}" type="pres">
      <dgm:prSet presAssocID="{741F8FD8-8FBF-4FDC-989F-AC3BAEC6C3E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694AA2-410F-405C-A35C-EFFD0A9A2A0B}" type="pres">
      <dgm:prSet presAssocID="{2DAEE0E2-4D59-470D-8F2E-DE222AEE9147}" presName="spacer" presStyleCnt="0"/>
      <dgm:spPr/>
    </dgm:pt>
    <dgm:pt modelId="{C5408EFF-FECF-4666-9812-A7756247D9C7}" type="pres">
      <dgm:prSet presAssocID="{CF54EE2C-69C2-438E-A630-35FFB3BA0BB6}" presName="comp" presStyleCnt="0"/>
      <dgm:spPr/>
    </dgm:pt>
    <dgm:pt modelId="{46529374-7BAB-41C6-8D47-FCDD1E179D79}" type="pres">
      <dgm:prSet presAssocID="{CF54EE2C-69C2-438E-A630-35FFB3BA0BB6}" presName="box" presStyleLbl="node1" presStyleIdx="1" presStyleCnt="4"/>
      <dgm:spPr/>
      <dgm:t>
        <a:bodyPr/>
        <a:lstStyle/>
        <a:p>
          <a:endParaRPr lang="es-CO"/>
        </a:p>
      </dgm:t>
    </dgm:pt>
    <dgm:pt modelId="{DE1C79B9-68A8-474E-9D4F-75F3E33AC4CA}" type="pres">
      <dgm:prSet presAssocID="{CF54EE2C-69C2-438E-A630-35FFB3BA0BB6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0ACFBD2-CF78-4314-8464-33C131DD3E8D}" type="pres">
      <dgm:prSet presAssocID="{CF54EE2C-69C2-438E-A630-35FFB3BA0BB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6D2C63-4EC1-46E9-BF70-38E3585393C5}" type="pres">
      <dgm:prSet presAssocID="{AA3E2FD4-4FD4-4ED1-A017-EACA99E47AAE}" presName="spacer" presStyleCnt="0"/>
      <dgm:spPr/>
    </dgm:pt>
    <dgm:pt modelId="{1E6403CB-44CE-420A-A589-CEC3A1EDDD36}" type="pres">
      <dgm:prSet presAssocID="{DE946C5E-0F7D-416B-9AB1-36CC48751C41}" presName="comp" presStyleCnt="0"/>
      <dgm:spPr/>
    </dgm:pt>
    <dgm:pt modelId="{461DC756-3B51-4E8D-B482-795D99392A02}" type="pres">
      <dgm:prSet presAssocID="{DE946C5E-0F7D-416B-9AB1-36CC48751C41}" presName="box" presStyleLbl="node1" presStyleIdx="2" presStyleCnt="4"/>
      <dgm:spPr/>
      <dgm:t>
        <a:bodyPr/>
        <a:lstStyle/>
        <a:p>
          <a:endParaRPr lang="es-CO"/>
        </a:p>
      </dgm:t>
    </dgm:pt>
    <dgm:pt modelId="{930ECBFB-964E-49CF-90DD-7A850E62FEA6}" type="pres">
      <dgm:prSet presAssocID="{DE946C5E-0F7D-416B-9AB1-36CC48751C4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D275FEB-A266-4102-B696-2D4A21FD64B7}" type="pres">
      <dgm:prSet presAssocID="{DE946C5E-0F7D-416B-9AB1-36CC48751C4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065DA8-33C6-4253-ACF5-2B1FC0D67ED6}" type="pres">
      <dgm:prSet presAssocID="{0295DA82-8719-4135-9171-1F18725C4F5A}" presName="spacer" presStyleCnt="0"/>
      <dgm:spPr/>
    </dgm:pt>
    <dgm:pt modelId="{7D2CB87D-C5BD-4AE0-8578-703A3016A9A8}" type="pres">
      <dgm:prSet presAssocID="{ADF6211D-9D35-4DA2-9E63-FCF96934A9DD}" presName="comp" presStyleCnt="0"/>
      <dgm:spPr/>
    </dgm:pt>
    <dgm:pt modelId="{588C76CA-2908-49F9-BA29-362374D0BBAD}" type="pres">
      <dgm:prSet presAssocID="{ADF6211D-9D35-4DA2-9E63-FCF96934A9DD}" presName="box" presStyleLbl="node1" presStyleIdx="3" presStyleCnt="4"/>
      <dgm:spPr/>
      <dgm:t>
        <a:bodyPr/>
        <a:lstStyle/>
        <a:p>
          <a:endParaRPr lang="es-CO"/>
        </a:p>
      </dgm:t>
    </dgm:pt>
    <dgm:pt modelId="{3EB25DC5-D2F9-4A3F-84AE-0E9F1856771F}" type="pres">
      <dgm:prSet presAssocID="{ADF6211D-9D35-4DA2-9E63-FCF96934A9D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04D097C-7C94-4D97-AD7C-EF9F2051DE90}" type="pres">
      <dgm:prSet presAssocID="{ADF6211D-9D35-4DA2-9E63-FCF96934A9D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E1F10AE-8A7D-4C57-B379-45C0BB8F85BF}" type="presOf" srcId="{741F8FD8-8FBF-4FDC-989F-AC3BAEC6C3EC}" destId="{29EC5810-687C-4346-8B7D-6695DD65605E}" srcOrd="1" destOrd="0" presId="urn:microsoft.com/office/officeart/2005/8/layout/vList4"/>
    <dgm:cxn modelId="{3988DAB5-838B-4B59-A345-690BB8153F76}" type="presOf" srcId="{7A800F5E-6239-4F63-997E-3A7B40A97D94}" destId="{ED275FEB-A266-4102-B696-2D4A21FD64B7}" srcOrd="1" destOrd="1" presId="urn:microsoft.com/office/officeart/2005/8/layout/vList4"/>
    <dgm:cxn modelId="{61BFA317-D840-4400-A783-879213429CFB}" srcId="{741F8FD8-8FBF-4FDC-989F-AC3BAEC6C3EC}" destId="{0061AF86-6803-4467-BE4B-E50F514A6BFB}" srcOrd="0" destOrd="0" parTransId="{B857030A-7FBF-4DB3-A1D1-F32C945B78CF}" sibTransId="{0E74ED05-E72B-4221-8580-D3F3E891EFF5}"/>
    <dgm:cxn modelId="{40D613EC-F399-4CE1-B074-810E8FD2EE07}" type="presOf" srcId="{DE946C5E-0F7D-416B-9AB1-36CC48751C41}" destId="{ED275FEB-A266-4102-B696-2D4A21FD64B7}" srcOrd="1" destOrd="0" presId="urn:microsoft.com/office/officeart/2005/8/layout/vList4"/>
    <dgm:cxn modelId="{B9E5226D-F8F6-4662-BD67-C08D783E6354}" type="presOf" srcId="{741F8FD8-8FBF-4FDC-989F-AC3BAEC6C3EC}" destId="{E1CBDAB7-37AD-4E9C-B7D6-1FFD93B753F3}" srcOrd="0" destOrd="0" presId="urn:microsoft.com/office/officeart/2005/8/layout/vList4"/>
    <dgm:cxn modelId="{D37C0CF5-3E00-498F-A829-BEC06E48FCF0}" srcId="{A512E602-3FF7-452E-A4C3-FBD828E3B2F9}" destId="{741F8FD8-8FBF-4FDC-989F-AC3BAEC6C3EC}" srcOrd="0" destOrd="0" parTransId="{D36DE8DB-8EB1-4F88-B1B2-BD2594AF6306}" sibTransId="{2DAEE0E2-4D59-470D-8F2E-DE222AEE9147}"/>
    <dgm:cxn modelId="{1F5FA688-D98C-49B2-85FC-3FFD449E7F5B}" srcId="{A512E602-3FF7-452E-A4C3-FBD828E3B2F9}" destId="{ADF6211D-9D35-4DA2-9E63-FCF96934A9DD}" srcOrd="3" destOrd="0" parTransId="{D1CAF09D-D56D-4FB2-ABCF-B18979C77D7E}" sibTransId="{994C9C56-818C-4C13-B3D3-29FEF00D0FD3}"/>
    <dgm:cxn modelId="{39DAF604-8ECC-410F-BECC-8440A20EACB2}" type="presOf" srcId="{DE946C5E-0F7D-416B-9AB1-36CC48751C41}" destId="{461DC756-3B51-4E8D-B482-795D99392A02}" srcOrd="0" destOrd="0" presId="urn:microsoft.com/office/officeart/2005/8/layout/vList4"/>
    <dgm:cxn modelId="{7524AB6E-BAF8-4B9A-BBB7-12B421DBFDF4}" type="presOf" srcId="{ADF6211D-9D35-4DA2-9E63-FCF96934A9DD}" destId="{504D097C-7C94-4D97-AD7C-EF9F2051DE90}" srcOrd="1" destOrd="0" presId="urn:microsoft.com/office/officeart/2005/8/layout/vList4"/>
    <dgm:cxn modelId="{88122F98-3201-4989-B89B-1BDA8AE73BB3}" type="presOf" srcId="{A512E602-3FF7-452E-A4C3-FBD828E3B2F9}" destId="{4ADC3A3F-252C-4555-B24D-AA8B01FB03FA}" srcOrd="0" destOrd="0" presId="urn:microsoft.com/office/officeart/2005/8/layout/vList4"/>
    <dgm:cxn modelId="{21DD8F9D-40D5-4556-A1D4-5046C0C7674A}" type="presOf" srcId="{9A9DF1A6-C676-4CC6-969D-FD613513F5AA}" destId="{504D097C-7C94-4D97-AD7C-EF9F2051DE90}" srcOrd="1" destOrd="1" presId="urn:microsoft.com/office/officeart/2005/8/layout/vList4"/>
    <dgm:cxn modelId="{1F7E80BA-0CC2-413F-BD1E-80DBFA802B17}" srcId="{ADF6211D-9D35-4DA2-9E63-FCF96934A9DD}" destId="{9A9DF1A6-C676-4CC6-969D-FD613513F5AA}" srcOrd="0" destOrd="0" parTransId="{1676362B-E199-4643-AEE3-9E7027845E3D}" sibTransId="{AF2B868C-D6C6-4729-9847-3B6E710ED46A}"/>
    <dgm:cxn modelId="{E5E8C1C1-A569-470F-851C-B8A942712B75}" type="presOf" srcId="{ADF6211D-9D35-4DA2-9E63-FCF96934A9DD}" destId="{588C76CA-2908-49F9-BA29-362374D0BBAD}" srcOrd="0" destOrd="0" presId="urn:microsoft.com/office/officeart/2005/8/layout/vList4"/>
    <dgm:cxn modelId="{89A8420C-C9BB-401A-AE3D-670F706C0211}" srcId="{DE946C5E-0F7D-416B-9AB1-36CC48751C41}" destId="{7A800F5E-6239-4F63-997E-3A7B40A97D94}" srcOrd="0" destOrd="0" parTransId="{17509167-6580-420C-97B6-521160E8F791}" sibTransId="{667768F7-2E9B-4C48-8CD2-412CBCD8642D}"/>
    <dgm:cxn modelId="{80C3D8AD-35EB-4E31-8FF4-E40964F8C799}" type="presOf" srcId="{CF54EE2C-69C2-438E-A630-35FFB3BA0BB6}" destId="{D0ACFBD2-CF78-4314-8464-33C131DD3E8D}" srcOrd="1" destOrd="0" presId="urn:microsoft.com/office/officeart/2005/8/layout/vList4"/>
    <dgm:cxn modelId="{B8C61205-031D-4A5C-989E-486C4D8D2306}" type="presOf" srcId="{C6AFBB42-DDB5-4C6C-956E-9128F68BCE80}" destId="{46529374-7BAB-41C6-8D47-FCDD1E179D79}" srcOrd="0" destOrd="1" presId="urn:microsoft.com/office/officeart/2005/8/layout/vList4"/>
    <dgm:cxn modelId="{7C68BB20-CE5E-4E09-8DCE-76B158889380}" srcId="{CF54EE2C-69C2-438E-A630-35FFB3BA0BB6}" destId="{C6AFBB42-DDB5-4C6C-956E-9128F68BCE80}" srcOrd="0" destOrd="0" parTransId="{72DE1B5A-BE05-440B-82BF-71C941829685}" sibTransId="{70F41B25-47F3-4EBE-BE80-347627E3A818}"/>
    <dgm:cxn modelId="{6632E1F7-0070-48E5-9D37-EBD7B40ADD05}" type="presOf" srcId="{0061AF86-6803-4467-BE4B-E50F514A6BFB}" destId="{29EC5810-687C-4346-8B7D-6695DD65605E}" srcOrd="1" destOrd="1" presId="urn:microsoft.com/office/officeart/2005/8/layout/vList4"/>
    <dgm:cxn modelId="{45E90236-98AB-4DED-9861-A266CE5928EC}" type="presOf" srcId="{CF54EE2C-69C2-438E-A630-35FFB3BA0BB6}" destId="{46529374-7BAB-41C6-8D47-FCDD1E179D79}" srcOrd="0" destOrd="0" presId="urn:microsoft.com/office/officeart/2005/8/layout/vList4"/>
    <dgm:cxn modelId="{58631DE5-CFE1-42C8-A6A2-C406F15B7480}" type="presOf" srcId="{0061AF86-6803-4467-BE4B-E50F514A6BFB}" destId="{E1CBDAB7-37AD-4E9C-B7D6-1FFD93B753F3}" srcOrd="0" destOrd="1" presId="urn:microsoft.com/office/officeart/2005/8/layout/vList4"/>
    <dgm:cxn modelId="{49BD15E6-E6BA-40FF-8AA2-7C4D0AF14348}" srcId="{A512E602-3FF7-452E-A4C3-FBD828E3B2F9}" destId="{DE946C5E-0F7D-416B-9AB1-36CC48751C41}" srcOrd="2" destOrd="0" parTransId="{93157097-FC83-4A66-99E4-6E58C2A73A7F}" sibTransId="{0295DA82-8719-4135-9171-1F18725C4F5A}"/>
    <dgm:cxn modelId="{CA620D2E-C340-4438-B5F8-7590A436D055}" type="presOf" srcId="{9A9DF1A6-C676-4CC6-969D-FD613513F5AA}" destId="{588C76CA-2908-49F9-BA29-362374D0BBAD}" srcOrd="0" destOrd="1" presId="urn:microsoft.com/office/officeart/2005/8/layout/vList4"/>
    <dgm:cxn modelId="{CF782E52-3506-4308-9693-FD87507A29EB}" type="presOf" srcId="{C6AFBB42-DDB5-4C6C-956E-9128F68BCE80}" destId="{D0ACFBD2-CF78-4314-8464-33C131DD3E8D}" srcOrd="1" destOrd="1" presId="urn:microsoft.com/office/officeart/2005/8/layout/vList4"/>
    <dgm:cxn modelId="{9A00A4D0-A7FF-4311-997A-3EBA1FB15C2B}" srcId="{A512E602-3FF7-452E-A4C3-FBD828E3B2F9}" destId="{CF54EE2C-69C2-438E-A630-35FFB3BA0BB6}" srcOrd="1" destOrd="0" parTransId="{D12357D2-5F88-4973-9944-C7EA7C61096E}" sibTransId="{AA3E2FD4-4FD4-4ED1-A017-EACA99E47AAE}"/>
    <dgm:cxn modelId="{72C17EE5-3480-4932-895D-A2BDCCB52FF7}" type="presOf" srcId="{7A800F5E-6239-4F63-997E-3A7B40A97D94}" destId="{461DC756-3B51-4E8D-B482-795D99392A02}" srcOrd="0" destOrd="1" presId="urn:microsoft.com/office/officeart/2005/8/layout/vList4"/>
    <dgm:cxn modelId="{6FBB0052-B8BA-49F5-8CE3-75B35F79DFD9}" type="presParOf" srcId="{4ADC3A3F-252C-4555-B24D-AA8B01FB03FA}" destId="{21EC2E06-AB19-4D55-888F-BACC35F63B41}" srcOrd="0" destOrd="0" presId="urn:microsoft.com/office/officeart/2005/8/layout/vList4"/>
    <dgm:cxn modelId="{2C4B1747-CA2E-4BED-AAA9-47F92C5D0C53}" type="presParOf" srcId="{21EC2E06-AB19-4D55-888F-BACC35F63B41}" destId="{E1CBDAB7-37AD-4E9C-B7D6-1FFD93B753F3}" srcOrd="0" destOrd="0" presId="urn:microsoft.com/office/officeart/2005/8/layout/vList4"/>
    <dgm:cxn modelId="{EB5D6D59-1320-4D74-B1F1-71E92C009B60}" type="presParOf" srcId="{21EC2E06-AB19-4D55-888F-BACC35F63B41}" destId="{7BC3B45A-2E60-4CCB-B217-DBD6CE6302E2}" srcOrd="1" destOrd="0" presId="urn:microsoft.com/office/officeart/2005/8/layout/vList4"/>
    <dgm:cxn modelId="{9E762673-D95B-4E55-8914-48091293D8ED}" type="presParOf" srcId="{21EC2E06-AB19-4D55-888F-BACC35F63B41}" destId="{29EC5810-687C-4346-8B7D-6695DD65605E}" srcOrd="2" destOrd="0" presId="urn:microsoft.com/office/officeart/2005/8/layout/vList4"/>
    <dgm:cxn modelId="{6A92FBF0-8FFF-403F-901E-3EFD492069A7}" type="presParOf" srcId="{4ADC3A3F-252C-4555-B24D-AA8B01FB03FA}" destId="{53694AA2-410F-405C-A35C-EFFD0A9A2A0B}" srcOrd="1" destOrd="0" presId="urn:microsoft.com/office/officeart/2005/8/layout/vList4"/>
    <dgm:cxn modelId="{53BDE11A-EA5E-436A-BF9D-EB0BB24CDE02}" type="presParOf" srcId="{4ADC3A3F-252C-4555-B24D-AA8B01FB03FA}" destId="{C5408EFF-FECF-4666-9812-A7756247D9C7}" srcOrd="2" destOrd="0" presId="urn:microsoft.com/office/officeart/2005/8/layout/vList4"/>
    <dgm:cxn modelId="{A98EA41F-C55D-4AF9-BAA1-99B9813070E5}" type="presParOf" srcId="{C5408EFF-FECF-4666-9812-A7756247D9C7}" destId="{46529374-7BAB-41C6-8D47-FCDD1E179D79}" srcOrd="0" destOrd="0" presId="urn:microsoft.com/office/officeart/2005/8/layout/vList4"/>
    <dgm:cxn modelId="{F16EAAA7-2B95-45F5-B583-518C67947CC1}" type="presParOf" srcId="{C5408EFF-FECF-4666-9812-A7756247D9C7}" destId="{DE1C79B9-68A8-474E-9D4F-75F3E33AC4CA}" srcOrd="1" destOrd="0" presId="urn:microsoft.com/office/officeart/2005/8/layout/vList4"/>
    <dgm:cxn modelId="{05E6C8C5-0619-4541-A098-94D479378DF7}" type="presParOf" srcId="{C5408EFF-FECF-4666-9812-A7756247D9C7}" destId="{D0ACFBD2-CF78-4314-8464-33C131DD3E8D}" srcOrd="2" destOrd="0" presId="urn:microsoft.com/office/officeart/2005/8/layout/vList4"/>
    <dgm:cxn modelId="{EEB3F7A3-A742-4689-ADC0-B529C40C7615}" type="presParOf" srcId="{4ADC3A3F-252C-4555-B24D-AA8B01FB03FA}" destId="{2B6D2C63-4EC1-46E9-BF70-38E3585393C5}" srcOrd="3" destOrd="0" presId="urn:microsoft.com/office/officeart/2005/8/layout/vList4"/>
    <dgm:cxn modelId="{D884B7EB-8D59-42EB-B300-9E481F561D5B}" type="presParOf" srcId="{4ADC3A3F-252C-4555-B24D-AA8B01FB03FA}" destId="{1E6403CB-44CE-420A-A589-CEC3A1EDDD36}" srcOrd="4" destOrd="0" presId="urn:microsoft.com/office/officeart/2005/8/layout/vList4"/>
    <dgm:cxn modelId="{9A4051DC-B96F-4A66-A0D1-B0136A2AF6CD}" type="presParOf" srcId="{1E6403CB-44CE-420A-A589-CEC3A1EDDD36}" destId="{461DC756-3B51-4E8D-B482-795D99392A02}" srcOrd="0" destOrd="0" presId="urn:microsoft.com/office/officeart/2005/8/layout/vList4"/>
    <dgm:cxn modelId="{85C9AD13-AA8A-4B4C-92CF-20C5824FC4F2}" type="presParOf" srcId="{1E6403CB-44CE-420A-A589-CEC3A1EDDD36}" destId="{930ECBFB-964E-49CF-90DD-7A850E62FEA6}" srcOrd="1" destOrd="0" presId="urn:microsoft.com/office/officeart/2005/8/layout/vList4"/>
    <dgm:cxn modelId="{30862548-1958-4C75-ABD9-7D88A6AB0730}" type="presParOf" srcId="{1E6403CB-44CE-420A-A589-CEC3A1EDDD36}" destId="{ED275FEB-A266-4102-B696-2D4A21FD64B7}" srcOrd="2" destOrd="0" presId="urn:microsoft.com/office/officeart/2005/8/layout/vList4"/>
    <dgm:cxn modelId="{D4702CB3-5E10-4E1E-BF0A-9C9E8F307CCB}" type="presParOf" srcId="{4ADC3A3F-252C-4555-B24D-AA8B01FB03FA}" destId="{39065DA8-33C6-4253-ACF5-2B1FC0D67ED6}" srcOrd="5" destOrd="0" presId="urn:microsoft.com/office/officeart/2005/8/layout/vList4"/>
    <dgm:cxn modelId="{F5AD8D28-6852-4C3D-B3F2-901329245B08}" type="presParOf" srcId="{4ADC3A3F-252C-4555-B24D-AA8B01FB03FA}" destId="{7D2CB87D-C5BD-4AE0-8578-703A3016A9A8}" srcOrd="6" destOrd="0" presId="urn:microsoft.com/office/officeart/2005/8/layout/vList4"/>
    <dgm:cxn modelId="{C046DF12-DF7A-41F1-9329-AE857036B1B1}" type="presParOf" srcId="{7D2CB87D-C5BD-4AE0-8578-703A3016A9A8}" destId="{588C76CA-2908-49F9-BA29-362374D0BBAD}" srcOrd="0" destOrd="0" presId="urn:microsoft.com/office/officeart/2005/8/layout/vList4"/>
    <dgm:cxn modelId="{9D3EB469-4CF8-4D2A-B69F-077179A878AA}" type="presParOf" srcId="{7D2CB87D-C5BD-4AE0-8578-703A3016A9A8}" destId="{3EB25DC5-D2F9-4A3F-84AE-0E9F1856771F}" srcOrd="1" destOrd="0" presId="urn:microsoft.com/office/officeart/2005/8/layout/vList4"/>
    <dgm:cxn modelId="{52873354-ABF8-42BE-B2CA-C9419F0C134D}" type="presParOf" srcId="{7D2CB87D-C5BD-4AE0-8578-703A3016A9A8}" destId="{504D097C-7C94-4D97-AD7C-EF9F2051DE9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B59B6-D045-A24B-9C58-807A90FED089}">
      <dsp:nvSpPr>
        <dsp:cNvPr id="0" name=""/>
        <dsp:cNvSpPr/>
      </dsp:nvSpPr>
      <dsp:spPr>
        <a:xfrm>
          <a:off x="0" y="860153"/>
          <a:ext cx="0" cy="40920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CBC27-3F9C-CA47-BF3C-6F5ADB5F9247}">
      <dsp:nvSpPr>
        <dsp:cNvPr id="0" name=""/>
        <dsp:cNvSpPr/>
      </dsp:nvSpPr>
      <dsp:spPr>
        <a:xfrm>
          <a:off x="0" y="949017"/>
          <a:ext cx="2190132" cy="1936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E6F10-350A-BC46-92CF-3CAACAB8603B}">
      <dsp:nvSpPr>
        <dsp:cNvPr id="0" name=""/>
        <dsp:cNvSpPr/>
      </dsp:nvSpPr>
      <dsp:spPr>
        <a:xfrm>
          <a:off x="0" y="2973223"/>
          <a:ext cx="2678244" cy="1843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Es una característica del sistema, subsistema o elemento que son susceptibles, la cual está dada por su grado de sensibilidad y de la capacidad de recibir el impacto, asimilarlo y recuperarse (resiliencia).</a:t>
          </a:r>
          <a:endParaRPr lang="es-ES" sz="1800" kern="1200" dirty="0">
            <a:latin typeface="+mn-lt"/>
          </a:endParaRPr>
        </a:p>
      </dsp:txBody>
      <dsp:txXfrm>
        <a:off x="0" y="2973223"/>
        <a:ext cx="2678244" cy="1843670"/>
      </dsp:txXfrm>
    </dsp:sp>
    <dsp:sp modelId="{C44D21B7-3629-E944-BDBA-211F3DE52F3B}">
      <dsp:nvSpPr>
        <dsp:cNvPr id="0" name=""/>
        <dsp:cNvSpPr/>
      </dsp:nvSpPr>
      <dsp:spPr>
        <a:xfrm>
          <a:off x="0" y="405485"/>
          <a:ext cx="2273337" cy="454667"/>
        </a:xfrm>
        <a:prstGeom prst="rect">
          <a:avLst/>
        </a:prstGeom>
        <a:solidFill>
          <a:srgbClr val="D2533C"/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Cambria"/>
            </a:rPr>
            <a:t>VULNERABILIDAD</a:t>
          </a:r>
          <a:endParaRPr lang="es-ES" sz="1600" b="1" kern="1200" dirty="0">
            <a:latin typeface="+mj-lt"/>
          </a:endParaRPr>
        </a:p>
      </dsp:txBody>
      <dsp:txXfrm>
        <a:off x="0" y="405485"/>
        <a:ext cx="2273337" cy="454667"/>
      </dsp:txXfrm>
    </dsp:sp>
    <dsp:sp modelId="{2A5697D0-A7F4-F246-93B1-4933C90150B5}">
      <dsp:nvSpPr>
        <dsp:cNvPr id="0" name=""/>
        <dsp:cNvSpPr/>
      </dsp:nvSpPr>
      <dsp:spPr>
        <a:xfrm>
          <a:off x="3015464" y="860153"/>
          <a:ext cx="0" cy="40920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FF08E-3A8F-3B47-8F0D-AC52931D85AA}">
      <dsp:nvSpPr>
        <dsp:cNvPr id="0" name=""/>
        <dsp:cNvSpPr/>
      </dsp:nvSpPr>
      <dsp:spPr>
        <a:xfrm>
          <a:off x="3110149" y="949017"/>
          <a:ext cx="2190132" cy="193647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AE850-6494-C049-A69F-E00613A49354}">
      <dsp:nvSpPr>
        <dsp:cNvPr id="0" name=""/>
        <dsp:cNvSpPr/>
      </dsp:nvSpPr>
      <dsp:spPr>
        <a:xfrm>
          <a:off x="3129131" y="2946277"/>
          <a:ext cx="2152168" cy="189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n-lt"/>
              <a:cs typeface="Cambria"/>
            </a:rPr>
            <a:t>La sensibilidad mide la debilidad del sistema.</a:t>
          </a:r>
          <a:endParaRPr lang="es-ES" sz="2000" kern="1200" dirty="0">
            <a:latin typeface="+mn-lt"/>
          </a:endParaRPr>
        </a:p>
      </dsp:txBody>
      <dsp:txXfrm>
        <a:off x="3129131" y="2946277"/>
        <a:ext cx="2152168" cy="1897561"/>
      </dsp:txXfrm>
    </dsp:sp>
    <dsp:sp modelId="{DA1C0089-5DAB-9845-8B4C-E62E62DFB6C6}">
      <dsp:nvSpPr>
        <dsp:cNvPr id="0" name=""/>
        <dsp:cNvSpPr/>
      </dsp:nvSpPr>
      <dsp:spPr>
        <a:xfrm>
          <a:off x="3015464" y="405485"/>
          <a:ext cx="2273337" cy="454667"/>
        </a:xfrm>
        <a:prstGeom prst="rect">
          <a:avLst/>
        </a:prstGeom>
        <a:solidFill>
          <a:srgbClr val="4878AD"/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</a:rPr>
            <a:t>SENSIBILIDAD</a:t>
          </a:r>
          <a:endParaRPr lang="es-ES" sz="1600" b="1" kern="1200" dirty="0">
            <a:latin typeface="+mj-lt"/>
          </a:endParaRPr>
        </a:p>
      </dsp:txBody>
      <dsp:txXfrm>
        <a:off x="3015464" y="405485"/>
        <a:ext cx="2273337" cy="454667"/>
      </dsp:txXfrm>
    </dsp:sp>
    <dsp:sp modelId="{CC2E90D0-0D16-E744-ADFD-AA253A8BA0C2}">
      <dsp:nvSpPr>
        <dsp:cNvPr id="0" name=""/>
        <dsp:cNvSpPr/>
      </dsp:nvSpPr>
      <dsp:spPr>
        <a:xfrm>
          <a:off x="5622042" y="835437"/>
          <a:ext cx="0" cy="40920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13531-B001-5448-A17B-3A77E1471D24}">
      <dsp:nvSpPr>
        <dsp:cNvPr id="0" name=""/>
        <dsp:cNvSpPr/>
      </dsp:nvSpPr>
      <dsp:spPr>
        <a:xfrm>
          <a:off x="5732186" y="949017"/>
          <a:ext cx="2190132" cy="1936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A074D-6B12-3040-A14F-520A178BF4AB}">
      <dsp:nvSpPr>
        <dsp:cNvPr id="0" name=""/>
        <dsp:cNvSpPr/>
      </dsp:nvSpPr>
      <dsp:spPr>
        <a:xfrm>
          <a:off x="5770150" y="2946277"/>
          <a:ext cx="2152168" cy="189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+mn-lt"/>
              <a:cs typeface="Cambria"/>
            </a:rPr>
            <a:t>La capacidad de adaptación mide la capacidad del sistema de afrontar y recuperarse ante un evento.</a:t>
          </a:r>
          <a:endParaRPr lang="es-ES" sz="2000" kern="1200" dirty="0">
            <a:latin typeface="+mn-lt"/>
          </a:endParaRPr>
        </a:p>
      </dsp:txBody>
      <dsp:txXfrm>
        <a:off x="5770150" y="2946277"/>
        <a:ext cx="2152168" cy="1897561"/>
      </dsp:txXfrm>
    </dsp:sp>
    <dsp:sp modelId="{D8B26F9F-0AC7-8C42-AA13-3D6304A032A4}">
      <dsp:nvSpPr>
        <dsp:cNvPr id="0" name=""/>
        <dsp:cNvSpPr/>
      </dsp:nvSpPr>
      <dsp:spPr>
        <a:xfrm>
          <a:off x="5648981" y="405485"/>
          <a:ext cx="2273337" cy="454667"/>
        </a:xfrm>
        <a:prstGeom prst="rect">
          <a:avLst/>
        </a:prstGeom>
        <a:solidFill>
          <a:srgbClr val="31604B"/>
        </a:solidFill>
        <a:ln w="254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</a:rPr>
            <a:t>CAPACIDAD DE ADAPTACIÓN</a:t>
          </a:r>
          <a:endParaRPr lang="es-ES" sz="1600" b="1" kern="1200" dirty="0">
            <a:latin typeface="+mj-lt"/>
          </a:endParaRPr>
        </a:p>
      </dsp:txBody>
      <dsp:txXfrm>
        <a:off x="5648981" y="405485"/>
        <a:ext cx="2273337" cy="454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A115E-CB40-43A6-93A7-46DE53FF265D}">
      <dsp:nvSpPr>
        <dsp:cNvPr id="0" name=""/>
        <dsp:cNvSpPr/>
      </dsp:nvSpPr>
      <dsp:spPr>
        <a:xfrm>
          <a:off x="0" y="345391"/>
          <a:ext cx="44881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F6EC5-9FC5-4BCF-B4CD-91466EE2A8A5}">
      <dsp:nvSpPr>
        <dsp:cNvPr id="0" name=""/>
        <dsp:cNvSpPr/>
      </dsp:nvSpPr>
      <dsp:spPr>
        <a:xfrm>
          <a:off x="224408" y="79711"/>
          <a:ext cx="3141712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kern="1200" dirty="0" smtClean="0"/>
            <a:t>Servicios de abastecimiento</a:t>
          </a:r>
          <a:endParaRPr lang="es-CO" sz="1800" kern="1200" dirty="0"/>
        </a:p>
      </dsp:txBody>
      <dsp:txXfrm>
        <a:off x="250347" y="105650"/>
        <a:ext cx="3089834" cy="479482"/>
      </dsp:txXfrm>
    </dsp:sp>
    <dsp:sp modelId="{BDA4A944-BBE2-42FC-8084-40E904294612}">
      <dsp:nvSpPr>
        <dsp:cNvPr id="0" name=""/>
        <dsp:cNvSpPr/>
      </dsp:nvSpPr>
      <dsp:spPr>
        <a:xfrm>
          <a:off x="0" y="1161872"/>
          <a:ext cx="44881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8BBF7-9E04-47ED-B961-5F6312D1165A}">
      <dsp:nvSpPr>
        <dsp:cNvPr id="0" name=""/>
        <dsp:cNvSpPr/>
      </dsp:nvSpPr>
      <dsp:spPr>
        <a:xfrm>
          <a:off x="224408" y="896192"/>
          <a:ext cx="3141712" cy="53136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kern="1200" dirty="0" smtClean="0"/>
            <a:t>Servicios de regulación</a:t>
          </a:r>
          <a:endParaRPr lang="es-CO" sz="1800" kern="1200" dirty="0"/>
        </a:p>
      </dsp:txBody>
      <dsp:txXfrm>
        <a:off x="250347" y="922131"/>
        <a:ext cx="3089834" cy="479482"/>
      </dsp:txXfrm>
    </dsp:sp>
    <dsp:sp modelId="{9E686043-87FF-4413-BFD0-E77639AECF18}">
      <dsp:nvSpPr>
        <dsp:cNvPr id="0" name=""/>
        <dsp:cNvSpPr/>
      </dsp:nvSpPr>
      <dsp:spPr>
        <a:xfrm>
          <a:off x="0" y="1978352"/>
          <a:ext cx="44881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11CCC-E4A4-463D-88E9-89C268BA9864}">
      <dsp:nvSpPr>
        <dsp:cNvPr id="0" name=""/>
        <dsp:cNvSpPr/>
      </dsp:nvSpPr>
      <dsp:spPr>
        <a:xfrm>
          <a:off x="224408" y="1712672"/>
          <a:ext cx="3141712" cy="53136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kern="1200" dirty="0" smtClean="0"/>
            <a:t>Servicios de </a:t>
          </a:r>
          <a:r>
            <a:rPr lang="es-CO" sz="1800" b="0" i="0" kern="1200" dirty="0" smtClean="0"/>
            <a:t>soporte</a:t>
          </a:r>
          <a:endParaRPr lang="es-CO" sz="1800" kern="1200" dirty="0"/>
        </a:p>
      </dsp:txBody>
      <dsp:txXfrm>
        <a:off x="250347" y="1738611"/>
        <a:ext cx="3089834" cy="479482"/>
      </dsp:txXfrm>
    </dsp:sp>
    <dsp:sp modelId="{0E6A5144-E164-48EE-B606-0CAB0B1E8682}">
      <dsp:nvSpPr>
        <dsp:cNvPr id="0" name=""/>
        <dsp:cNvSpPr/>
      </dsp:nvSpPr>
      <dsp:spPr>
        <a:xfrm>
          <a:off x="0" y="2794832"/>
          <a:ext cx="44881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C2887-1B83-4A34-A987-D28D12BBF298}">
      <dsp:nvSpPr>
        <dsp:cNvPr id="0" name=""/>
        <dsp:cNvSpPr/>
      </dsp:nvSpPr>
      <dsp:spPr>
        <a:xfrm>
          <a:off x="224408" y="2529152"/>
          <a:ext cx="3141712" cy="5313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i="0" kern="1200" dirty="0" smtClean="0"/>
            <a:t>Servicios culturales</a:t>
          </a:r>
          <a:endParaRPr lang="es-CO" sz="1800" kern="1200" dirty="0"/>
        </a:p>
      </dsp:txBody>
      <dsp:txXfrm>
        <a:off x="250347" y="2555091"/>
        <a:ext cx="308983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13E50-DDEC-4E1F-92A7-B9DE8677D511}">
      <dsp:nvSpPr>
        <dsp:cNvPr id="0" name=""/>
        <dsp:cNvSpPr/>
      </dsp:nvSpPr>
      <dsp:spPr>
        <a:xfrm>
          <a:off x="-4792767" y="-734574"/>
          <a:ext cx="5708538" cy="5708538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3E8F1-566A-45B1-A575-5CE66B02CCE8}">
      <dsp:nvSpPr>
        <dsp:cNvPr id="0" name=""/>
        <dsp:cNvSpPr/>
      </dsp:nvSpPr>
      <dsp:spPr>
        <a:xfrm>
          <a:off x="400745" y="264877"/>
          <a:ext cx="5999762" cy="530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6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Ascensos del nivel del Mar.</a:t>
          </a:r>
          <a:endParaRPr lang="es-CO" sz="1100" kern="1200" dirty="0"/>
        </a:p>
      </dsp:txBody>
      <dsp:txXfrm>
        <a:off x="400745" y="264877"/>
        <a:ext cx="5999762" cy="530093"/>
      </dsp:txXfrm>
    </dsp:sp>
    <dsp:sp modelId="{34C6830A-3304-4F63-87D5-3ED40A83560D}">
      <dsp:nvSpPr>
        <dsp:cNvPr id="0" name=""/>
        <dsp:cNvSpPr/>
      </dsp:nvSpPr>
      <dsp:spPr>
        <a:xfrm>
          <a:off x="69436" y="198615"/>
          <a:ext cx="662616" cy="6626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EFCA8-CA1F-4F46-A01D-D3E73C0312CA}">
      <dsp:nvSpPr>
        <dsp:cNvPr id="0" name=""/>
        <dsp:cNvSpPr/>
      </dsp:nvSpPr>
      <dsp:spPr>
        <a:xfrm>
          <a:off x="780594" y="1059762"/>
          <a:ext cx="5619912" cy="530093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6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Afectaciones sobre cultivos, erosión suelos, desertificación, cambios en el régimen hidrológico.</a:t>
          </a:r>
          <a:endParaRPr lang="es-CO" sz="1100" kern="1200" dirty="0"/>
        </a:p>
      </dsp:txBody>
      <dsp:txXfrm>
        <a:off x="780594" y="1059762"/>
        <a:ext cx="5619912" cy="530093"/>
      </dsp:txXfrm>
    </dsp:sp>
    <dsp:sp modelId="{E6AE7C3C-17CC-43D7-9EC0-CA38E93C21B6}">
      <dsp:nvSpPr>
        <dsp:cNvPr id="0" name=""/>
        <dsp:cNvSpPr/>
      </dsp:nvSpPr>
      <dsp:spPr>
        <a:xfrm>
          <a:off x="449286" y="993500"/>
          <a:ext cx="662616" cy="6626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ACBC9-9903-432A-BE32-805976415B48}">
      <dsp:nvSpPr>
        <dsp:cNvPr id="0" name=""/>
        <dsp:cNvSpPr/>
      </dsp:nvSpPr>
      <dsp:spPr>
        <a:xfrm>
          <a:off x="897177" y="1854647"/>
          <a:ext cx="5503329" cy="53009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6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Proliferación de nuevos vectores.</a:t>
          </a:r>
          <a:endParaRPr lang="es-CO" sz="1100" kern="1200" dirty="0"/>
        </a:p>
      </dsp:txBody>
      <dsp:txXfrm>
        <a:off x="897177" y="1854647"/>
        <a:ext cx="5503329" cy="530093"/>
      </dsp:txXfrm>
    </dsp:sp>
    <dsp:sp modelId="{BDB5BE59-3FE6-4B16-A485-34DBB2AA121C}">
      <dsp:nvSpPr>
        <dsp:cNvPr id="0" name=""/>
        <dsp:cNvSpPr/>
      </dsp:nvSpPr>
      <dsp:spPr>
        <a:xfrm>
          <a:off x="565869" y="1788386"/>
          <a:ext cx="662616" cy="6626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FEDC0-A9F5-4807-9585-87C0B2B0DC1B}">
      <dsp:nvSpPr>
        <dsp:cNvPr id="0" name=""/>
        <dsp:cNvSpPr/>
      </dsp:nvSpPr>
      <dsp:spPr>
        <a:xfrm>
          <a:off x="780594" y="2649533"/>
          <a:ext cx="5619912" cy="530093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6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Daños en vivienda e infraestructura </a:t>
          </a:r>
          <a:endParaRPr lang="es-CO" sz="1100" kern="1200" dirty="0"/>
        </a:p>
      </dsp:txBody>
      <dsp:txXfrm>
        <a:off x="780594" y="2649533"/>
        <a:ext cx="5619912" cy="530093"/>
      </dsp:txXfrm>
    </dsp:sp>
    <dsp:sp modelId="{D21E84CD-013E-431A-96FA-4C1AED95A7C6}">
      <dsp:nvSpPr>
        <dsp:cNvPr id="0" name=""/>
        <dsp:cNvSpPr/>
      </dsp:nvSpPr>
      <dsp:spPr>
        <a:xfrm>
          <a:off x="449286" y="2583271"/>
          <a:ext cx="662616" cy="66261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350CA-5AAF-43D9-B424-FB6D5CA04E5A}">
      <dsp:nvSpPr>
        <dsp:cNvPr id="0" name=""/>
        <dsp:cNvSpPr/>
      </dsp:nvSpPr>
      <dsp:spPr>
        <a:xfrm>
          <a:off x="400745" y="3444418"/>
          <a:ext cx="5999762" cy="53009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761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Reducción del área de los nevados y, por tanto, de sus servicios ambientales. Los corales pueden sufrir por el aumento de la temperatura media del mar y afectar así la biodiversidad y los recursos pesqueros asociados. </a:t>
          </a:r>
          <a:endParaRPr lang="es-CO" sz="1100" kern="1200" dirty="0"/>
        </a:p>
      </dsp:txBody>
      <dsp:txXfrm>
        <a:off x="400745" y="3444418"/>
        <a:ext cx="5999762" cy="530093"/>
      </dsp:txXfrm>
    </dsp:sp>
    <dsp:sp modelId="{4348FBE8-FA2E-4FA6-A200-F54316261A6F}">
      <dsp:nvSpPr>
        <dsp:cNvPr id="0" name=""/>
        <dsp:cNvSpPr/>
      </dsp:nvSpPr>
      <dsp:spPr>
        <a:xfrm>
          <a:off x="69436" y="3378157"/>
          <a:ext cx="662616" cy="66261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EAF84-9CD4-45DB-B034-66E50E5F85F7}">
      <dsp:nvSpPr>
        <dsp:cNvPr id="0" name=""/>
        <dsp:cNvSpPr/>
      </dsp:nvSpPr>
      <dsp:spPr>
        <a:xfrm>
          <a:off x="1123609" y="336033"/>
          <a:ext cx="2240940" cy="2240940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2C30C-9BB0-4EAC-9B68-187065359360}">
      <dsp:nvSpPr>
        <dsp:cNvPr id="0" name=""/>
        <dsp:cNvSpPr/>
      </dsp:nvSpPr>
      <dsp:spPr>
        <a:xfrm>
          <a:off x="1123609" y="336033"/>
          <a:ext cx="2240940" cy="2240940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2447D-CEB0-4199-85B4-5FD782B96D37}">
      <dsp:nvSpPr>
        <dsp:cNvPr id="0" name=""/>
        <dsp:cNvSpPr/>
      </dsp:nvSpPr>
      <dsp:spPr>
        <a:xfrm>
          <a:off x="1123609" y="336033"/>
          <a:ext cx="2240940" cy="2240940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478B1-96A5-48AE-A9E7-3DC15DE4C8C0}">
      <dsp:nvSpPr>
        <dsp:cNvPr id="0" name=""/>
        <dsp:cNvSpPr/>
      </dsp:nvSpPr>
      <dsp:spPr>
        <a:xfrm>
          <a:off x="1123609" y="336033"/>
          <a:ext cx="2240940" cy="2240940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54357-343D-42B7-AEDE-A3FABB71F82E}">
      <dsp:nvSpPr>
        <dsp:cNvPr id="0" name=""/>
        <dsp:cNvSpPr/>
      </dsp:nvSpPr>
      <dsp:spPr>
        <a:xfrm>
          <a:off x="1727985" y="940409"/>
          <a:ext cx="1032189" cy="10321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Adaptación Integral </a:t>
          </a:r>
          <a:endParaRPr lang="es-CO" sz="1100" kern="1200" dirty="0"/>
        </a:p>
      </dsp:txBody>
      <dsp:txXfrm>
        <a:off x="1879146" y="1091570"/>
        <a:ext cx="729867" cy="729867"/>
      </dsp:txXfrm>
    </dsp:sp>
    <dsp:sp modelId="{E3C178E6-1996-473A-9ECF-08018FE47A20}">
      <dsp:nvSpPr>
        <dsp:cNvPr id="0" name=""/>
        <dsp:cNvSpPr/>
      </dsp:nvSpPr>
      <dsp:spPr>
        <a:xfrm>
          <a:off x="1882813" y="778"/>
          <a:ext cx="722532" cy="722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err="1" smtClean="0"/>
            <a:t>AbC</a:t>
          </a:r>
          <a:endParaRPr lang="es-CO" sz="1100" kern="1200" dirty="0"/>
        </a:p>
      </dsp:txBody>
      <dsp:txXfrm>
        <a:off x="1988625" y="106590"/>
        <a:ext cx="510908" cy="510908"/>
      </dsp:txXfrm>
    </dsp:sp>
    <dsp:sp modelId="{C2FB38BF-A257-4C53-94E6-B680D5542D32}">
      <dsp:nvSpPr>
        <dsp:cNvPr id="0" name=""/>
        <dsp:cNvSpPr/>
      </dsp:nvSpPr>
      <dsp:spPr>
        <a:xfrm>
          <a:off x="2977273" y="1095237"/>
          <a:ext cx="722532" cy="722532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err="1" smtClean="0"/>
            <a:t>AbE</a:t>
          </a:r>
          <a:endParaRPr lang="es-CO" sz="1100" kern="1200" dirty="0"/>
        </a:p>
      </dsp:txBody>
      <dsp:txXfrm>
        <a:off x="3083085" y="1201049"/>
        <a:ext cx="510908" cy="510908"/>
      </dsp:txXfrm>
    </dsp:sp>
    <dsp:sp modelId="{686CED1B-617D-40FA-800C-C8BC57AC756A}">
      <dsp:nvSpPr>
        <dsp:cNvPr id="0" name=""/>
        <dsp:cNvSpPr/>
      </dsp:nvSpPr>
      <dsp:spPr>
        <a:xfrm>
          <a:off x="1882813" y="2189697"/>
          <a:ext cx="722532" cy="722532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err="1" smtClean="0"/>
            <a:t>AbI</a:t>
          </a:r>
          <a:endParaRPr lang="es-CO" sz="1100" kern="1200" dirty="0"/>
        </a:p>
      </dsp:txBody>
      <dsp:txXfrm>
        <a:off x="1988625" y="2295509"/>
        <a:ext cx="510908" cy="510908"/>
      </dsp:txXfrm>
    </dsp:sp>
    <dsp:sp modelId="{866092A1-8FF2-479C-B748-76814B1B69D6}">
      <dsp:nvSpPr>
        <dsp:cNvPr id="0" name=""/>
        <dsp:cNvSpPr/>
      </dsp:nvSpPr>
      <dsp:spPr>
        <a:xfrm>
          <a:off x="788354" y="1095237"/>
          <a:ext cx="722532" cy="72253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err="1" smtClean="0"/>
            <a:t>AbT</a:t>
          </a:r>
          <a:endParaRPr lang="es-CO" sz="1100" kern="1200" dirty="0"/>
        </a:p>
      </dsp:txBody>
      <dsp:txXfrm>
        <a:off x="894166" y="1201049"/>
        <a:ext cx="510908" cy="5109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BDAB7-37AD-4E9C-B7D6-1FFD93B753F3}">
      <dsp:nvSpPr>
        <dsp:cNvPr id="0" name=""/>
        <dsp:cNvSpPr/>
      </dsp:nvSpPr>
      <dsp:spPr>
        <a:xfrm>
          <a:off x="0" y="0"/>
          <a:ext cx="7560840" cy="11544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Adaptación Basada en Ecosistemas </a:t>
          </a:r>
          <a:endParaRPr lang="es-CO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Los ecosistemas proveen bienes y servicios que también pueden servir como medios de protección a las poblaciones, es por esto que la </a:t>
          </a:r>
          <a:r>
            <a:rPr lang="es-CO" sz="1200" kern="1200" dirty="0" err="1" smtClean="0"/>
            <a:t>AbE</a:t>
          </a:r>
          <a:r>
            <a:rPr lang="es-CO" sz="1200" kern="1200" dirty="0" smtClean="0"/>
            <a:t> hace uso de los ecosistemas para aumentar la resiliencia y reducir la vulnerabilidad de la población e infraestructura.</a:t>
          </a:r>
          <a:endParaRPr lang="es-CO" sz="1200" kern="1200" dirty="0"/>
        </a:p>
      </dsp:txBody>
      <dsp:txXfrm>
        <a:off x="1627615" y="0"/>
        <a:ext cx="5933224" cy="1154470"/>
      </dsp:txXfrm>
    </dsp:sp>
    <dsp:sp modelId="{7BC3B45A-2E60-4CCB-B217-DBD6CE6302E2}">
      <dsp:nvSpPr>
        <dsp:cNvPr id="0" name=""/>
        <dsp:cNvSpPr/>
      </dsp:nvSpPr>
      <dsp:spPr>
        <a:xfrm>
          <a:off x="115447" y="115447"/>
          <a:ext cx="1512168" cy="923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29374-7BAB-41C6-8D47-FCDD1E179D79}">
      <dsp:nvSpPr>
        <dsp:cNvPr id="0" name=""/>
        <dsp:cNvSpPr/>
      </dsp:nvSpPr>
      <dsp:spPr>
        <a:xfrm>
          <a:off x="0" y="1269917"/>
          <a:ext cx="7560840" cy="1154470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Adaptación basada en Infraestructura </a:t>
          </a:r>
          <a:endParaRPr lang="es-CO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Resalta la necesidad de adaptar las obras de infraestructura y también mejorar el desarrollo económico</a:t>
          </a:r>
          <a:endParaRPr lang="es-CO" sz="1200" kern="1200" dirty="0"/>
        </a:p>
      </dsp:txBody>
      <dsp:txXfrm>
        <a:off x="1627615" y="1269917"/>
        <a:ext cx="5933224" cy="1154470"/>
      </dsp:txXfrm>
    </dsp:sp>
    <dsp:sp modelId="{DE1C79B9-68A8-474E-9D4F-75F3E33AC4CA}">
      <dsp:nvSpPr>
        <dsp:cNvPr id="0" name=""/>
        <dsp:cNvSpPr/>
      </dsp:nvSpPr>
      <dsp:spPr>
        <a:xfrm>
          <a:off x="115447" y="1385364"/>
          <a:ext cx="1512168" cy="923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DC756-3B51-4E8D-B482-795D99392A02}">
      <dsp:nvSpPr>
        <dsp:cNvPr id="0" name=""/>
        <dsp:cNvSpPr/>
      </dsp:nvSpPr>
      <dsp:spPr>
        <a:xfrm>
          <a:off x="0" y="2539835"/>
          <a:ext cx="7560840" cy="1154470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Adaptación basada en Tecnologías</a:t>
          </a:r>
          <a:endParaRPr lang="es-CO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La innovación y la aplicación de nuevas tecnologías ayudarán a los diferentes sistemas en los procesos de adaptación, este tipo de adaptación involucra el fortalecimiento del conocimiento local por medio de acciones de información efectiva comprendiendo así un mejor y amplio acceso y conectividad de diferentes poblaciones.</a:t>
          </a:r>
          <a:endParaRPr lang="es-CO" sz="1200" kern="1200" dirty="0"/>
        </a:p>
      </dsp:txBody>
      <dsp:txXfrm>
        <a:off x="1627615" y="2539835"/>
        <a:ext cx="5933224" cy="1154470"/>
      </dsp:txXfrm>
    </dsp:sp>
    <dsp:sp modelId="{930ECBFB-964E-49CF-90DD-7A850E62FEA6}">
      <dsp:nvSpPr>
        <dsp:cNvPr id="0" name=""/>
        <dsp:cNvSpPr/>
      </dsp:nvSpPr>
      <dsp:spPr>
        <a:xfrm>
          <a:off x="115447" y="2655282"/>
          <a:ext cx="1512168" cy="923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C76CA-2908-49F9-BA29-362374D0BBAD}">
      <dsp:nvSpPr>
        <dsp:cNvPr id="0" name=""/>
        <dsp:cNvSpPr/>
      </dsp:nvSpPr>
      <dsp:spPr>
        <a:xfrm>
          <a:off x="0" y="3809752"/>
          <a:ext cx="7560840" cy="115447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Adaptación basada en comunidades</a:t>
          </a:r>
          <a:endParaRPr lang="es-CO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Es una estrategia de adaptación en que las comunidades son las protagonistas definitorias en los procesos para disminuir su vulnerabilidad y aumentar su capacidad adaptativa frente a los impactos reales o esperados de la variabilidad o del cambio climático, sin desconocer las necesidades de su entorno socio-</a:t>
          </a:r>
          <a:r>
            <a:rPr lang="es-CO" sz="1200" kern="1200" dirty="0" err="1" smtClean="0"/>
            <a:t>ecosistémico</a:t>
          </a:r>
          <a:r>
            <a:rPr lang="es-CO" sz="1200" kern="1200" dirty="0" smtClean="0"/>
            <a:t>, o ver la comunidad desconectada de él.</a:t>
          </a:r>
          <a:endParaRPr lang="es-CO" sz="1200" kern="1200" dirty="0"/>
        </a:p>
      </dsp:txBody>
      <dsp:txXfrm>
        <a:off x="1627615" y="3809752"/>
        <a:ext cx="5933224" cy="1154470"/>
      </dsp:txXfrm>
    </dsp:sp>
    <dsp:sp modelId="{3EB25DC5-D2F9-4A3F-84AE-0E9F1856771F}">
      <dsp:nvSpPr>
        <dsp:cNvPr id="0" name=""/>
        <dsp:cNvSpPr/>
      </dsp:nvSpPr>
      <dsp:spPr>
        <a:xfrm>
          <a:off x="115447" y="3925200"/>
          <a:ext cx="1512168" cy="9235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DEE5-F8F1-49C2-9AFD-9F8C0DBC55C4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DE648-895A-4B0B-83EE-DEEA3527FA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78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apoyo</a:t>
            </a:r>
            <a:r>
              <a:rPr lang="en-US" dirty="0" smtClean="0"/>
              <a:t> o de </a:t>
            </a:r>
            <a:r>
              <a:rPr lang="en-US" dirty="0" err="1" smtClean="0"/>
              <a:t>soporte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fotosintesis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reciclaje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nutrientes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E648-895A-4B0B-83EE-DEEA3527FAB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72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Diseñar</a:t>
            </a:r>
            <a:r>
              <a:rPr lang="es-CO" baseline="0" dirty="0" smtClean="0"/>
              <a:t> un proyecto el cual lo llevo a tomar esa medida (Diagnostico, objetivo, medida, costo aproximado)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E648-895A-4B0B-83EE-DEEA3527FAB4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4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Diseñar</a:t>
            </a:r>
            <a:r>
              <a:rPr lang="es-CO" baseline="0" dirty="0" smtClean="0"/>
              <a:t> un proyecto el cual lo llevo a tomar esa medida (Diagnostico, objetivo, medida, costo aproximado)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DE648-895A-4B0B-83EE-DEEA3527FAB4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177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72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176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72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3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16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52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300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60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70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3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232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812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E377-D8FC-4B2A-93E2-41941CF4BAD1}" type="datetimeFigureOut">
              <a:rPr lang="es-CO" smtClean="0"/>
              <a:t>29/04/2017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9F10-A1A1-478B-A369-BCDDA9149C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8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2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4.png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4.png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4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5.xml"/><Relationship Id="rId5" Type="http://schemas.openxmlformats.org/officeDocument/2006/relationships/image" Target="../media/image4.png"/><Relationship Id="rId10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image" Target="../media/image5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accionclimatica.minambiente.gov.co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calculadora2050.minambiente.gov.c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0.png"/><Relationship Id="rId5" Type="http://schemas.openxmlformats.org/officeDocument/2006/relationships/image" Target="../media/image4.png"/><Relationship Id="rId10" Type="http://schemas.openxmlformats.org/officeDocument/2006/relationships/image" Target="../media/image5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Data" Target="../diagrams/data2.xml"/><Relationship Id="rId5" Type="http://schemas.openxmlformats.org/officeDocument/2006/relationships/image" Target="../media/image3.png"/><Relationship Id="rId15" Type="http://schemas.microsoft.com/office/2007/relationships/diagramDrawing" Target="../diagrams/drawing2.xml"/><Relationship Id="rId10" Type="http://schemas.openxmlformats.org/officeDocument/2006/relationships/image" Target="../media/image8.png"/><Relationship Id="rId19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57112" y="1988840"/>
            <a:ext cx="54031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>
                <a:latin typeface="Impact" panose="020B0806030902050204" pitchFamily="34" charset="0"/>
              </a:rPr>
              <a:t>Bases conceptuales </a:t>
            </a:r>
            <a:endParaRPr lang="es-CO" sz="6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5750" y="1143001"/>
            <a:ext cx="8343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Impact" panose="020B0806030902050204" pitchFamily="34" charset="0"/>
                <a:cs typeface="Arial Black"/>
              </a:rPr>
              <a:t>Impactos del cambio climático</a:t>
            </a:r>
          </a:p>
        </p:txBody>
      </p:sp>
      <p:pic>
        <p:nvPicPr>
          <p:cNvPr id="6" name="Imagen 5" descr="colombia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1828800"/>
            <a:ext cx="3398138" cy="3925486"/>
          </a:xfrm>
          <a:prstGeom prst="rect">
            <a:avLst/>
          </a:prstGeom>
        </p:spPr>
      </p:pic>
      <p:sp>
        <p:nvSpPr>
          <p:cNvPr id="8" name="Lágrima 7"/>
          <p:cNvSpPr/>
          <p:nvPr/>
        </p:nvSpPr>
        <p:spPr>
          <a:xfrm rot="18934427">
            <a:off x="5702753" y="4184925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0" name="Lágrima 19"/>
          <p:cNvSpPr/>
          <p:nvPr/>
        </p:nvSpPr>
        <p:spPr>
          <a:xfrm rot="18934427">
            <a:off x="5931354" y="389917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1" name="Lágrima 20"/>
          <p:cNvSpPr/>
          <p:nvPr/>
        </p:nvSpPr>
        <p:spPr>
          <a:xfrm rot="18934427">
            <a:off x="5817054" y="349912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2" name="Lágrima 21"/>
          <p:cNvSpPr/>
          <p:nvPr/>
        </p:nvSpPr>
        <p:spPr>
          <a:xfrm rot="18934427">
            <a:off x="6159955" y="315622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3" name="Lágrima 22"/>
          <p:cNvSpPr/>
          <p:nvPr/>
        </p:nvSpPr>
        <p:spPr>
          <a:xfrm rot="18934427">
            <a:off x="6274254" y="355627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4" name="Lágrima 23"/>
          <p:cNvSpPr/>
          <p:nvPr/>
        </p:nvSpPr>
        <p:spPr>
          <a:xfrm rot="18934427">
            <a:off x="6024745" y="224182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5" name="Lágrima 24"/>
          <p:cNvSpPr/>
          <p:nvPr/>
        </p:nvSpPr>
        <p:spPr>
          <a:xfrm rot="18934427">
            <a:off x="6274255" y="2070373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6" name="Lágrima 25"/>
          <p:cNvSpPr/>
          <p:nvPr/>
        </p:nvSpPr>
        <p:spPr>
          <a:xfrm rot="18934427">
            <a:off x="5874204" y="2538595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7" name="Lágrima 26"/>
          <p:cNvSpPr/>
          <p:nvPr/>
        </p:nvSpPr>
        <p:spPr>
          <a:xfrm rot="18934427">
            <a:off x="6217105" y="245571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8" name="Lágrima 27"/>
          <p:cNvSpPr/>
          <p:nvPr/>
        </p:nvSpPr>
        <p:spPr>
          <a:xfrm rot="18934427">
            <a:off x="6388555" y="457026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29" name="Lágrima 28"/>
          <p:cNvSpPr/>
          <p:nvPr/>
        </p:nvSpPr>
        <p:spPr>
          <a:xfrm rot="18934427">
            <a:off x="7002494" y="485601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0" name="Lágrima 29"/>
          <p:cNvSpPr/>
          <p:nvPr/>
        </p:nvSpPr>
        <p:spPr>
          <a:xfrm rot="18934427">
            <a:off x="7345394" y="4470675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72" b="94781" l="11599" r="83542">
                        <a14:foregroundMark x1="61442" y1="44676" x2="61442" y2="44676"/>
                        <a14:foregroundMark x1="65674" y1="42589" x2="65674" y2="42589"/>
                        <a14:foregroundMark x1="56583" y1="40919" x2="58307" y2="32777"/>
                        <a14:foregroundMark x1="70376" y1="51148" x2="65047" y2="54489"/>
                      </a14:backgroundRemoval>
                    </a14:imgEffect>
                  </a14:imgLayer>
                </a14:imgProps>
              </a:ext>
            </a:extLst>
          </a:blip>
          <a:srcRect l="6114" t="5897" r="7598" b="4726"/>
          <a:stretch/>
        </p:blipFill>
        <p:spPr>
          <a:xfrm>
            <a:off x="4686300" y="1714500"/>
            <a:ext cx="1009554" cy="785099"/>
          </a:xfrm>
          <a:prstGeom prst="rect">
            <a:avLst/>
          </a:prstGeom>
        </p:spPr>
      </p:pic>
      <p:sp>
        <p:nvSpPr>
          <p:cNvPr id="32" name="Lágrima 31"/>
          <p:cNvSpPr/>
          <p:nvPr/>
        </p:nvSpPr>
        <p:spPr>
          <a:xfrm rot="18934427">
            <a:off x="4845505" y="1898923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3" name="Lágrima 32"/>
          <p:cNvSpPr/>
          <p:nvPr/>
        </p:nvSpPr>
        <p:spPr>
          <a:xfrm rot="18934427">
            <a:off x="5302703" y="1784624"/>
            <a:ext cx="216851" cy="21685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1" name="Sol 30"/>
          <p:cNvSpPr/>
          <p:nvPr/>
        </p:nvSpPr>
        <p:spPr>
          <a:xfrm>
            <a:off x="7200900" y="2914650"/>
            <a:ext cx="342900" cy="342900"/>
          </a:xfrm>
          <a:prstGeom prst="sun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5" name="Sol 34"/>
          <p:cNvSpPr/>
          <p:nvPr/>
        </p:nvSpPr>
        <p:spPr>
          <a:xfrm>
            <a:off x="7715250" y="3257550"/>
            <a:ext cx="342900" cy="342900"/>
          </a:xfrm>
          <a:prstGeom prst="sun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6" name="Sol 35"/>
          <p:cNvSpPr/>
          <p:nvPr/>
        </p:nvSpPr>
        <p:spPr>
          <a:xfrm>
            <a:off x="7372350" y="4514850"/>
            <a:ext cx="342900" cy="342900"/>
          </a:xfrm>
          <a:prstGeom prst="sun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7" name="Sol 36"/>
          <p:cNvSpPr/>
          <p:nvPr/>
        </p:nvSpPr>
        <p:spPr>
          <a:xfrm>
            <a:off x="6686550" y="2628900"/>
            <a:ext cx="342900" cy="342900"/>
          </a:xfrm>
          <a:prstGeom prst="sun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8" name="Lágrima 37"/>
          <p:cNvSpPr/>
          <p:nvPr/>
        </p:nvSpPr>
        <p:spPr>
          <a:xfrm rot="18934427">
            <a:off x="4891573" y="5405922"/>
            <a:ext cx="163331" cy="163331"/>
          </a:xfrm>
          <a:prstGeom prst="teardrop">
            <a:avLst>
              <a:gd name="adj" fmla="val 152636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9" name="Sol 38"/>
          <p:cNvSpPr/>
          <p:nvPr/>
        </p:nvSpPr>
        <p:spPr>
          <a:xfrm>
            <a:off x="4815202" y="5029200"/>
            <a:ext cx="271148" cy="271148"/>
          </a:xfrm>
          <a:prstGeom prst="sun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0" name="Lágrima 39"/>
          <p:cNvSpPr/>
          <p:nvPr/>
        </p:nvSpPr>
        <p:spPr>
          <a:xfrm rot="18934427">
            <a:off x="4891573" y="5744150"/>
            <a:ext cx="163331" cy="163331"/>
          </a:xfrm>
          <a:prstGeom prst="teardrop">
            <a:avLst>
              <a:gd name="adj" fmla="val 152636"/>
            </a:avLst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34" name="Rectángulo 33"/>
          <p:cNvSpPr/>
          <p:nvPr/>
        </p:nvSpPr>
        <p:spPr>
          <a:xfrm>
            <a:off x="4743450" y="4972050"/>
            <a:ext cx="1200150" cy="97155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1" name="CuadroTexto 40"/>
          <p:cNvSpPr txBox="1"/>
          <p:nvPr/>
        </p:nvSpPr>
        <p:spPr>
          <a:xfrm>
            <a:off x="5029200" y="5323701"/>
            <a:ext cx="120015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75" dirty="0">
                <a:latin typeface="Cambria" pitchFamily="18" charset="0"/>
              </a:rPr>
              <a:t>- 10 – 30%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029200" y="5666601"/>
            <a:ext cx="120015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75" dirty="0">
                <a:latin typeface="Cambria" pitchFamily="18" charset="0"/>
              </a:rPr>
              <a:t>+ 10 – 30%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5029200" y="4989552"/>
            <a:ext cx="1200150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75" dirty="0">
                <a:latin typeface="Cambria" pitchFamily="18" charset="0"/>
              </a:rPr>
              <a:t>+ 2.6°C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3070" y="2286000"/>
            <a:ext cx="311930" cy="2667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3486150"/>
            <a:ext cx="311930" cy="266700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4514850" y="3769667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Cambria" pitchFamily="18" charset="0"/>
              </a:rPr>
              <a:t>1,2 – 2 mm/año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4972050" y="2569517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Cambria" pitchFamily="18" charset="0"/>
              </a:rPr>
              <a:t>3,8 mm/año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285750" y="2171700"/>
            <a:ext cx="38862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50" dirty="0">
                <a:cs typeface="Cambria"/>
              </a:rPr>
              <a:t>IDEAM: S</a:t>
            </a:r>
            <a:r>
              <a:rPr lang="es-ES" sz="1650" dirty="0">
                <a:cs typeface="Cambria"/>
              </a:rPr>
              <a:t>e espera un aumento de la temperatura en el país de </a:t>
            </a:r>
            <a:r>
              <a:rPr lang="es-CO" sz="1650" dirty="0">
                <a:cs typeface="Cambria"/>
              </a:rPr>
              <a:t>2.14°C</a:t>
            </a:r>
            <a:r>
              <a:rPr lang="es-ES_tradnl" sz="1650" dirty="0">
                <a:cs typeface="Cambria"/>
              </a:rPr>
              <a:t> .</a:t>
            </a:r>
          </a:p>
          <a:p>
            <a:endParaRPr lang="es-ES_tradnl" sz="1650" dirty="0">
              <a:cs typeface="Cambria"/>
            </a:endParaRPr>
          </a:p>
          <a:p>
            <a:r>
              <a:rPr lang="es-ES_tradnl" sz="1650" dirty="0">
                <a:cs typeface="Cambria"/>
              </a:rPr>
              <a:t>En los últimos seis años el número de eventos </a:t>
            </a:r>
            <a:r>
              <a:rPr lang="es-ES_tradnl" sz="1650" dirty="0" err="1">
                <a:cs typeface="Cambria"/>
              </a:rPr>
              <a:t>hidrometeorlógicos</a:t>
            </a:r>
            <a:r>
              <a:rPr lang="es-ES_tradnl" sz="1650" dirty="0">
                <a:cs typeface="Cambria"/>
              </a:rPr>
              <a:t> aumentó 2,6 veces y el número de familias afectadas se incrementó en 1,5 veces.</a:t>
            </a:r>
          </a:p>
          <a:p>
            <a:endParaRPr lang="es-ES" sz="1650" dirty="0">
              <a:cs typeface="Cambria"/>
            </a:endParaRPr>
          </a:p>
          <a:p>
            <a:r>
              <a:rPr lang="es-ES_tradnl" sz="1650" dirty="0">
                <a:cs typeface="Cambria"/>
              </a:rPr>
              <a:t>Fenómeno de la Niña 2010 </a:t>
            </a:r>
            <a:r>
              <a:rPr lang="es-ES" sz="1650" dirty="0">
                <a:cs typeface="Cambria"/>
              </a:rPr>
              <a:t>–</a:t>
            </a:r>
            <a:r>
              <a:rPr lang="es-ES_tradnl" sz="1650" dirty="0">
                <a:cs typeface="Cambria"/>
              </a:rPr>
              <a:t> 2011: 11,2 billones de pesos = 2.2% del PIB DE 2010.</a:t>
            </a:r>
          </a:p>
          <a:p>
            <a:endParaRPr lang="es-ES_tradnl" sz="1650" dirty="0">
              <a:cs typeface="Cambria"/>
            </a:endParaRPr>
          </a:p>
          <a:p>
            <a:r>
              <a:rPr lang="es-CO" sz="1650" dirty="0">
                <a:cs typeface="Cambria"/>
              </a:rPr>
              <a:t>Fenómeno del Niño 1997-1998: US $563,5 millones =1% del PIB de 1998.</a:t>
            </a:r>
            <a:endParaRPr lang="es-ES_tradnl" sz="1650" dirty="0">
              <a:cs typeface="Cambria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todosporunpa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89127003"/>
              </p:ext>
            </p:extLst>
          </p:nvPr>
        </p:nvGraphicFramePr>
        <p:xfrm>
          <a:off x="1231897" y="1389596"/>
          <a:ext cx="6458464" cy="423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059832" y="3326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Impact" panose="020B0806030902050204" pitchFamily="34" charset="0"/>
              </a:rPr>
              <a:t>Consecuencias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86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/>
          <a:srcRect t="39784" r="64924"/>
          <a:stretch/>
        </p:blipFill>
        <p:spPr>
          <a:xfrm>
            <a:off x="1446761" y="2261439"/>
            <a:ext cx="2736304" cy="8488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/>
          <a:srcRect r="69477"/>
          <a:stretch/>
        </p:blipFill>
        <p:spPr>
          <a:xfrm>
            <a:off x="5220072" y="2038172"/>
            <a:ext cx="2322931" cy="12954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74366" y="3479665"/>
            <a:ext cx="230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Prepararnos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030456" y="3458464"/>
            <a:ext cx="230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Reducir emisiones de GEI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6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5194" t="3103" r="2334"/>
          <a:stretch/>
        </p:blipFill>
        <p:spPr>
          <a:xfrm>
            <a:off x="1195720" y="1813024"/>
            <a:ext cx="6984776" cy="37194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4056" y="966734"/>
            <a:ext cx="52482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37312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440027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116632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44624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392941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44624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-27384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37103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112" y="500062"/>
            <a:ext cx="73437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81869" y="794560"/>
            <a:ext cx="7249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>
                <a:latin typeface="Impact" panose="020B0806030902050204" pitchFamily="34" charset="0"/>
              </a:rPr>
              <a:t>Adaptación al cambio climático </a:t>
            </a:r>
            <a:endParaRPr lang="es-CO" sz="6600" dirty="0">
              <a:latin typeface="Impact" panose="020B0806030902050204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929367130"/>
              </p:ext>
            </p:extLst>
          </p:nvPr>
        </p:nvGraphicFramePr>
        <p:xfrm>
          <a:off x="2362634" y="3160600"/>
          <a:ext cx="4488160" cy="291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484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171450" y="2300321"/>
            <a:ext cx="4286250" cy="260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650" b="1" dirty="0">
                <a:cs typeface="Cambria"/>
              </a:rPr>
              <a:t>Ajustarse</a:t>
            </a:r>
            <a:r>
              <a:rPr lang="es-ES_tradnl" sz="1650" dirty="0">
                <a:cs typeface="Cambria"/>
              </a:rPr>
              <a:t>, tanto </a:t>
            </a:r>
            <a:r>
              <a:rPr lang="es-ES_tradnl" sz="1650" b="1" dirty="0">
                <a:cs typeface="Cambria"/>
              </a:rPr>
              <a:t>a los efectos ya observados</a:t>
            </a:r>
            <a:r>
              <a:rPr lang="es-ES_tradnl" sz="1650" dirty="0">
                <a:cs typeface="Cambria"/>
              </a:rPr>
              <a:t> de un clima cambiante, como a </a:t>
            </a:r>
            <a:r>
              <a:rPr lang="es-ES_tradnl" sz="1650" b="1" dirty="0">
                <a:cs typeface="Cambria"/>
              </a:rPr>
              <a:t>los efectos esperados </a:t>
            </a:r>
            <a:r>
              <a:rPr lang="es-ES_tradnl" sz="1650" dirty="0">
                <a:cs typeface="Cambria"/>
              </a:rPr>
              <a:t>derivados de futuras trayectorias del </a:t>
            </a:r>
            <a:r>
              <a:rPr lang="es-ES_tradnl" sz="1650" b="1" dirty="0">
                <a:cs typeface="Cambria"/>
              </a:rPr>
              <a:t>cambio climático</a:t>
            </a:r>
            <a:r>
              <a:rPr lang="es-ES_tradnl" sz="1650" dirty="0">
                <a:cs typeface="Cambria"/>
              </a:rPr>
              <a:t>. </a:t>
            </a:r>
          </a:p>
          <a:p>
            <a:pPr>
              <a:lnSpc>
                <a:spcPct val="110000"/>
              </a:lnSpc>
            </a:pPr>
            <a:endParaRPr lang="es-ES_tradnl" sz="1650" dirty="0">
              <a:cs typeface="Cambria"/>
            </a:endParaRPr>
          </a:p>
          <a:p>
            <a:pPr marL="257175" indent="-257175">
              <a:lnSpc>
                <a:spcPct val="110000"/>
              </a:lnSpc>
              <a:buFont typeface="Arial"/>
              <a:buChar char="•"/>
            </a:pPr>
            <a:r>
              <a:rPr lang="es-ES_tradnl" sz="1650" dirty="0">
                <a:cs typeface="Cambria"/>
              </a:rPr>
              <a:t>Reducir los daños y las pérdidas</a:t>
            </a:r>
          </a:p>
          <a:p>
            <a:pPr marL="257175" indent="-257175">
              <a:lnSpc>
                <a:spcPct val="110000"/>
              </a:lnSpc>
              <a:buFont typeface="Arial"/>
              <a:buChar char="•"/>
            </a:pPr>
            <a:r>
              <a:rPr lang="es-ES_tradnl" sz="1650" dirty="0">
                <a:cs typeface="Cambria"/>
              </a:rPr>
              <a:t>Reducir costos de interrupciones, reparaciones y mantenimientos</a:t>
            </a:r>
          </a:p>
          <a:p>
            <a:pPr>
              <a:lnSpc>
                <a:spcPct val="110000"/>
              </a:lnSpc>
            </a:pPr>
            <a:endParaRPr lang="es-ES_tradnl" sz="1650" dirty="0">
              <a:cs typeface="Cambria"/>
            </a:endParaRPr>
          </a:p>
        </p:txBody>
      </p:sp>
      <p:pic>
        <p:nvPicPr>
          <p:cNvPr id="13" name="manglar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4647705" y="2400300"/>
            <a:ext cx="4267695" cy="26289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486400" y="5029200"/>
            <a:ext cx="3486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/>
              <a:t>Utilización de manglares para el control de inundaciones</a:t>
            </a:r>
          </a:p>
        </p:txBody>
      </p:sp>
    </p:spTree>
    <p:extLst>
      <p:ext uri="{BB962C8B-B14F-4D97-AF65-F5344CB8AC3E}">
        <p14:creationId xmlns:p14="http://schemas.microsoft.com/office/powerpoint/2010/main" val="12231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9161873"/>
              </p:ext>
            </p:extLst>
          </p:nvPr>
        </p:nvGraphicFramePr>
        <p:xfrm>
          <a:off x="899592" y="1124744"/>
          <a:ext cx="7560840" cy="496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7058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62463" y="2541823"/>
            <a:ext cx="7249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>
                <a:latin typeface="Impact" panose="020B0806030902050204" pitchFamily="34" charset="0"/>
              </a:rPr>
              <a:t>Video </a:t>
            </a:r>
            <a:r>
              <a:rPr lang="es-CO" sz="6600" dirty="0" err="1" smtClean="0">
                <a:latin typeface="Impact" panose="020B0806030902050204" pitchFamily="34" charset="0"/>
              </a:rPr>
              <a:t>Mojana</a:t>
            </a:r>
            <a:r>
              <a:rPr lang="es-CO" sz="6600" dirty="0" smtClean="0">
                <a:latin typeface="Impact" panose="020B0806030902050204" pitchFamily="34" charset="0"/>
              </a:rPr>
              <a:t> </a:t>
            </a:r>
            <a:endParaRPr lang="es-CO" sz="6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762463" y="2541823"/>
            <a:ext cx="7249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>
                <a:latin typeface="Impact" panose="020B0806030902050204" pitchFamily="34" charset="0"/>
              </a:rPr>
              <a:t>Ejercicio práctico  </a:t>
            </a:r>
            <a:endParaRPr lang="es-CO" sz="6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454523" y="967901"/>
            <a:ext cx="423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Tiempo </a:t>
            </a:r>
            <a:r>
              <a:rPr lang="es-CO" sz="2400" dirty="0" smtClean="0">
                <a:latin typeface="Impact" panose="020B0806030902050204" pitchFamily="34" charset="0"/>
              </a:rPr>
              <a:t>atmosférico</a:t>
            </a:r>
            <a:r>
              <a:rPr lang="en-US" sz="2400" dirty="0" smtClean="0">
                <a:latin typeface="Impact" panose="020B0806030902050204" pitchFamily="34" charset="0"/>
              </a:rPr>
              <a:t> 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5438" y="1530322"/>
            <a:ext cx="1525856" cy="862278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ángulo 4"/>
          <p:cNvSpPr/>
          <p:nvPr/>
        </p:nvSpPr>
        <p:spPr>
          <a:xfrm>
            <a:off x="2137646" y="1456801"/>
            <a:ext cx="6204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/>
              <a:t>Es el </a:t>
            </a:r>
            <a:r>
              <a:rPr lang="es-CO" sz="1600" b="1" dirty="0"/>
              <a:t>estado de la atmósfera en un momento y lugar determinado</a:t>
            </a:r>
            <a:r>
              <a:rPr lang="es-CO" sz="1600" dirty="0"/>
              <a:t>, se describe por la temperatura, nubosidad, precipitación, brillo solar, vientos, humedad, presión atmosférica, etc. Es muy variable y difícil de pronosticar debido a que las condiciones  atmosféricas están cambiando permanentemente.</a:t>
            </a:r>
            <a:endParaRPr lang="es-CO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886291" y="2708920"/>
            <a:ext cx="317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Impact" panose="020B0806030902050204" pitchFamily="34" charset="0"/>
              </a:rPr>
              <a:t>Clima 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06039" y="3140968"/>
            <a:ext cx="62360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/>
              <a:t>El conjunto de las condiciones atmosféricas que caracterizan el estado medio de la atmósfera obtenida con base en registros meteorológicos medidos por largos períodos de tiempo; generalmente no inferiores a 30 años</a:t>
            </a:r>
            <a:endParaRPr lang="en-US" sz="1600" dirty="0"/>
          </a:p>
        </p:txBody>
      </p:sp>
      <p:sp>
        <p:nvSpPr>
          <p:cNvPr id="16" name="Rectángulo 15"/>
          <p:cNvSpPr/>
          <p:nvPr/>
        </p:nvSpPr>
        <p:spPr>
          <a:xfrm>
            <a:off x="521221" y="3187172"/>
            <a:ext cx="1474289" cy="1029991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80000"/>
              <a:hueOff val="153123"/>
              <a:satOff val="-2196"/>
              <a:lumOff val="12807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uadroTexto 16"/>
          <p:cNvSpPr txBox="1"/>
          <p:nvPr/>
        </p:nvSpPr>
        <p:spPr>
          <a:xfrm>
            <a:off x="2987824" y="4224049"/>
            <a:ext cx="317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Impact" panose="020B0806030902050204" pitchFamily="34" charset="0"/>
              </a:rPr>
              <a:t>Variabilidad climática  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21294" y="4800749"/>
            <a:ext cx="6528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b="1" dirty="0"/>
              <a:t>Variación del clima </a:t>
            </a:r>
            <a:r>
              <a:rPr lang="es-CO" sz="1600" dirty="0"/>
              <a:t>con respecto a los valores climáticos esperados, durante </a:t>
            </a:r>
            <a:r>
              <a:rPr lang="es-CO" sz="1600" b="1" dirty="0"/>
              <a:t>periodos de tiempo relativamente cortos</a:t>
            </a:r>
            <a:r>
              <a:rPr lang="es-CO" sz="1600" dirty="0"/>
              <a:t>. Incluye los extremos y las diferencias de los valores  </a:t>
            </a:r>
            <a:r>
              <a:rPr lang="es-CO" sz="1600" b="1" dirty="0"/>
              <a:t>mensuales, estacionales y  anuales.</a:t>
            </a:r>
            <a:endParaRPr lang="es-CO" sz="1600" b="1" dirty="0"/>
          </a:p>
        </p:txBody>
      </p:sp>
      <p:sp>
        <p:nvSpPr>
          <p:cNvPr id="19" name="Rectángulo 18"/>
          <p:cNvSpPr/>
          <p:nvPr/>
        </p:nvSpPr>
        <p:spPr>
          <a:xfrm>
            <a:off x="571618" y="4660866"/>
            <a:ext cx="1296867" cy="1110761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80000"/>
              <a:hueOff val="306246"/>
              <a:satOff val="-4392"/>
              <a:lumOff val="25615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7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64291" y="1892392"/>
            <a:ext cx="7249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>
                <a:latin typeface="Impact" panose="020B0806030902050204" pitchFamily="34" charset="0"/>
              </a:rPr>
              <a:t>Insumos para la gestión del cambio climático </a:t>
            </a:r>
            <a:endParaRPr lang="es-CO" sz="6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393" y="1762388"/>
            <a:ext cx="1506921" cy="37034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14913" y="685084"/>
            <a:ext cx="398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El país se comprometió a la reducción del 20 % de las emisiones de GEI a 2030.</a:t>
            </a:r>
            <a:endParaRPr lang="es-CO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t="39784" r="64924"/>
          <a:stretch/>
        </p:blipFill>
        <p:spPr>
          <a:xfrm>
            <a:off x="2195736" y="1641439"/>
            <a:ext cx="2736304" cy="84886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/>
          <a:srcRect l="34153" t="39784"/>
          <a:stretch/>
        </p:blipFill>
        <p:spPr>
          <a:xfrm>
            <a:off x="2195736" y="2492896"/>
            <a:ext cx="5136679" cy="848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2"/>
          <a:srcRect r="69477"/>
          <a:stretch/>
        </p:blipFill>
        <p:spPr>
          <a:xfrm>
            <a:off x="2393085" y="3372860"/>
            <a:ext cx="2322931" cy="12954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2"/>
          <a:srcRect l="28521" r="1463"/>
          <a:stretch/>
        </p:blipFill>
        <p:spPr>
          <a:xfrm>
            <a:off x="2359379" y="4503243"/>
            <a:ext cx="532859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126439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55274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44624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4624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/>
          <a:srcRect t="15579"/>
          <a:stretch/>
        </p:blipFill>
        <p:spPr>
          <a:xfrm>
            <a:off x="218285" y="712689"/>
            <a:ext cx="8703975" cy="55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53627" y="1774965"/>
            <a:ext cx="518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 smtClean="0"/>
              <a:t>“Por el cual se establece la organización y funcionamiento del Sistema Nacional de Cambio Climático – SISCLIMA  y se dictan otras disposiciones” </a:t>
            </a:r>
            <a:endParaRPr lang="es-CO" i="1" dirty="0"/>
          </a:p>
        </p:txBody>
      </p:sp>
      <p:pic>
        <p:nvPicPr>
          <p:cNvPr id="15" name="Picture 4" descr="http://cdn.slidesharecdn.com/ss_thumbnails/sisclima-decreto298-del-24-de-febrero-de-2016-160309155242-thumbnail-4.jpg?cb=14575388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231">
            <a:off x="5495995" y="2346932"/>
            <a:ext cx="2092857" cy="318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81869" y="1133933"/>
            <a:ext cx="650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kern="0" dirty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cs typeface="Times New Roman" pitchFamily="18" charset="0"/>
              </a:rPr>
              <a:t>DECRETO 298 DEL 24 DE FEBRERO DE </a:t>
            </a:r>
            <a:r>
              <a:rPr lang="es-CO" sz="2800" kern="0" dirty="0" smtClean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cs typeface="Times New Roman" pitchFamily="18" charset="0"/>
              </a:rPr>
              <a:t>2016</a:t>
            </a:r>
            <a:endParaRPr lang="es-CO" sz="2800" dirty="0"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1"/>
          <a:srcRect b="65482"/>
          <a:stretch/>
        </p:blipFill>
        <p:spPr>
          <a:xfrm>
            <a:off x="759548" y="2800014"/>
            <a:ext cx="1774491" cy="15913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1"/>
          <a:srcRect t="36623"/>
          <a:stretch/>
        </p:blipFill>
        <p:spPr>
          <a:xfrm>
            <a:off x="2686941" y="2927410"/>
            <a:ext cx="1529874" cy="25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/>
          <a:srcRect l="1774" r="896"/>
          <a:stretch/>
        </p:blipFill>
        <p:spPr>
          <a:xfrm>
            <a:off x="209293" y="1340768"/>
            <a:ext cx="8712968" cy="39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1628495" y="1242979"/>
            <a:ext cx="5992812" cy="11191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1400" b="1" dirty="0"/>
          </a:p>
          <a:p>
            <a:pPr algn="ctr">
              <a:defRPr/>
            </a:pPr>
            <a:r>
              <a:rPr lang="es-CO" sz="1400" b="1" dirty="0"/>
              <a:t> POLITICA NACIONAL DE CAMBIO CLIMÁTICA – </a:t>
            </a:r>
            <a:r>
              <a:rPr lang="es-CO" sz="1400" b="1" dirty="0" smtClean="0"/>
              <a:t>PNCC</a:t>
            </a:r>
            <a:r>
              <a:rPr lang="es-CO" sz="1400" b="1" dirty="0"/>
              <a:t>.</a:t>
            </a:r>
            <a:r>
              <a:rPr lang="es-CO" sz="1400" b="1" dirty="0" smtClean="0"/>
              <a:t> </a:t>
            </a:r>
            <a:endParaRPr lang="es-CO" sz="1400" b="1" dirty="0"/>
          </a:p>
          <a:p>
            <a:pPr algn="ctr">
              <a:defRPr/>
            </a:pPr>
            <a:r>
              <a:rPr lang="es-CO" sz="1400" dirty="0"/>
              <a:t>Tiene como objetivo promover una gestión del cambio climático que contribuya a avanzar en una senda de desarrollo </a:t>
            </a:r>
            <a:r>
              <a:rPr lang="es-CO" sz="1400" dirty="0" err="1"/>
              <a:t>resiliente</a:t>
            </a:r>
            <a:r>
              <a:rPr lang="es-CO" sz="1400" dirty="0"/>
              <a:t> al clima y baja en carbono, que reduzca los riesgos asociados a las alteraciones por efectos del cambio climático.  </a:t>
            </a:r>
          </a:p>
          <a:p>
            <a:pPr algn="ctr">
              <a:defRPr/>
            </a:pPr>
            <a:endParaRPr lang="es-CO" sz="14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5554623" y="2976336"/>
            <a:ext cx="3043238" cy="2479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es-CO" sz="1000" b="1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es-CO" sz="1000" b="1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sz="1000" b="1" dirty="0"/>
              <a:t>PLAN NACIONAL DE ADAPTACIÓN AL CAMBIO CLIMÁTICO – PNACC</a:t>
            </a:r>
          </a:p>
          <a:p>
            <a:pPr algn="just">
              <a:defRPr/>
            </a:pPr>
            <a:r>
              <a:rPr lang="es-CO" sz="1000" b="1" dirty="0"/>
              <a:t> 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sz="1000" b="1" dirty="0"/>
              <a:t>FORMULACION E IMPLEMETACION DE LOS PLANES INTEGRALES DE CAMBIO CLIMÁTICO. </a:t>
            </a:r>
          </a:p>
          <a:p>
            <a:pPr algn="just">
              <a:defRPr/>
            </a:pPr>
            <a:endParaRPr lang="es-CO" sz="1000" b="1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sz="1000" b="1" dirty="0"/>
              <a:t> FORTALECIMIENTO DE CAPACIDADES. </a:t>
            </a:r>
          </a:p>
          <a:p>
            <a:pPr algn="just">
              <a:defRPr/>
            </a:pPr>
            <a:endParaRPr lang="es-CO" sz="1000" b="1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sz="1000" b="1" dirty="0"/>
              <a:t>INCLUSION DE LA VARIABLE DE CAMBIO CLIMÁTICO EN LOS POT Y PLANES DE DESARROLLO. </a:t>
            </a:r>
          </a:p>
          <a:p>
            <a:pPr algn="just">
              <a:defRPr/>
            </a:pPr>
            <a:endParaRPr lang="es-CO" sz="1000" b="1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CO" sz="1000" b="1" dirty="0"/>
              <a:t>GESTIÓN DE LOS 9 NODOS REGIONALES DE CAMBIO CLIMÁTICO.</a:t>
            </a:r>
          </a:p>
          <a:p>
            <a:pPr algn="ctr">
              <a:defRPr/>
            </a:pPr>
            <a:endParaRPr lang="es-CO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/>
          <a:srcRect l="3238" t="8552" r="4969" b="8554"/>
          <a:stretch/>
        </p:blipFill>
        <p:spPr>
          <a:xfrm>
            <a:off x="713889" y="3261941"/>
            <a:ext cx="3911012" cy="18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/>
          <a:srcRect l="3238" t="8552" r="4969" b="8554"/>
          <a:stretch/>
        </p:blipFill>
        <p:spPr>
          <a:xfrm>
            <a:off x="-42490" y="1196752"/>
            <a:ext cx="9186490" cy="43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303465" y="403821"/>
            <a:ext cx="196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Impact" panose="020B0806030902050204" pitchFamily="34" charset="0"/>
              </a:rPr>
              <a:t>Insumos </a:t>
            </a:r>
            <a:endParaRPr lang="es-CO" sz="3600" dirty="0">
              <a:latin typeface="Impact" panose="020B080603090205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000" y="1895515"/>
            <a:ext cx="2813125" cy="38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3449653" y="1802953"/>
            <a:ext cx="54726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Calculadora 2050: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evaluar diferentes medidas de mitigación con diferentes niveles de implementación).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http://calculadora2050.minambiente.gov.co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/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para la acción climática: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web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apoyar la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decisiones y llevar información de CC al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en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http://accionclimatica.minambiente.gov.co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/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charset="0"/>
              <a:buChar char="•"/>
            </a:pPr>
            <a:r>
              <a:rPr lang="es-CO" sz="1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Herramientas de la estrategia de educación, formación y sensibilización a públicos en cambio climático 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videos (Canal de </a:t>
            </a:r>
            <a:r>
              <a:rPr lang="es-CO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taller virtuales, video juegos, cartilla “El clima cambio yo también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s-CO" sz="14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1800"/>
              </a:spcAft>
            </a:pP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1800"/>
              </a:spcAft>
            </a:pPr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22960"/>
          <a:stretch/>
        </p:blipFill>
        <p:spPr bwMode="auto">
          <a:xfrm>
            <a:off x="1057116" y="2450207"/>
            <a:ext cx="151216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3" y="4032127"/>
            <a:ext cx="784539" cy="103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335" y="5284812"/>
            <a:ext cx="2453931" cy="5204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6"/>
          <a:srcRect l="4981" t="18728" r="36908" b="22210"/>
          <a:stretch/>
        </p:blipFill>
        <p:spPr>
          <a:xfrm>
            <a:off x="1501344" y="4166053"/>
            <a:ext cx="1767753" cy="10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" r="74141" b="65400"/>
          <a:stretch/>
        </p:blipFill>
        <p:spPr>
          <a:xfrm>
            <a:off x="51349" y="1196752"/>
            <a:ext cx="4952699" cy="30243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r="5756"/>
          <a:stretch/>
        </p:blipFill>
        <p:spPr>
          <a:xfrm>
            <a:off x="4925174" y="784397"/>
            <a:ext cx="4111322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69681" y="2634155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latin typeface="Impact" panose="020B0806030902050204" pitchFamily="34" charset="0"/>
              </a:rPr>
              <a:t>Ejercicio práctico </a:t>
            </a:r>
            <a:endParaRPr lang="es-CO" sz="6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/>
          <a:srcRect t="4992" b="29690"/>
          <a:stretch/>
        </p:blipFill>
        <p:spPr>
          <a:xfrm>
            <a:off x="284937" y="822160"/>
            <a:ext cx="8424255" cy="3168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1"/>
          <a:srcRect t="6671" b="46497"/>
          <a:stretch/>
        </p:blipFill>
        <p:spPr>
          <a:xfrm>
            <a:off x="1043608" y="4005064"/>
            <a:ext cx="7115175" cy="100811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27766" y="509795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El clima, en las fases extremas </a:t>
            </a:r>
            <a:r>
              <a:rPr lang="es-CO" dirty="0" smtClean="0"/>
              <a:t>de </a:t>
            </a:r>
            <a:r>
              <a:rPr lang="es-CO" dirty="0"/>
              <a:t>su </a:t>
            </a:r>
            <a:r>
              <a:rPr lang="es-CO" dirty="0" smtClean="0"/>
              <a:t>variabilidad genera </a:t>
            </a:r>
            <a:r>
              <a:rPr lang="es-CO" dirty="0"/>
              <a:t>también fenómenos </a:t>
            </a:r>
            <a:r>
              <a:rPr lang="es-CO" dirty="0" err="1"/>
              <a:t>hidroclimáticos</a:t>
            </a:r>
            <a:r>
              <a:rPr lang="es-CO" dirty="0"/>
              <a:t> extremos que perduran largos períodos (meses) como las inundaciones de largo plazo y las sequías.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0" y="1377773"/>
            <a:ext cx="9144000" cy="2570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85711" tIns="85711" rIns="85711" bIns="85711" anchor="ctr" anchorCtr="0">
            <a:noAutofit/>
          </a:bodyPr>
          <a:lstStyle/>
          <a:p>
            <a:endParaRPr sz="1688"/>
          </a:p>
        </p:txBody>
      </p:sp>
      <p:sp>
        <p:nvSpPr>
          <p:cNvPr id="378" name="Shape 378"/>
          <p:cNvSpPr txBox="1"/>
          <p:nvPr/>
        </p:nvSpPr>
        <p:spPr>
          <a:xfrm>
            <a:off x="2343117" y="1411945"/>
            <a:ext cx="4788844" cy="1371656"/>
          </a:xfrm>
          <a:prstGeom prst="rect">
            <a:avLst/>
          </a:prstGeom>
          <a:noFill/>
          <a:ln>
            <a:noFill/>
          </a:ln>
        </p:spPr>
        <p:txBody>
          <a:bodyPr lIns="85711" tIns="85711" rIns="85711" bIns="85711" anchor="t" anchorCtr="0">
            <a:noAutofit/>
          </a:bodyPr>
          <a:lstStyle/>
          <a:p>
            <a:r>
              <a:rPr lang="es" sz="90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1922" y="2783601"/>
            <a:ext cx="5071173" cy="10665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677199" y="410889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>
                <a:solidFill>
                  <a:schemeClr val="bg1"/>
                </a:solidFill>
              </a:rPr>
              <a:t>Kirstie</a:t>
            </a:r>
            <a:r>
              <a:rPr lang="es-CO" sz="3200" dirty="0" smtClean="0">
                <a:solidFill>
                  <a:schemeClr val="bg1"/>
                </a:solidFill>
              </a:rPr>
              <a:t> López Romero </a:t>
            </a:r>
          </a:p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Dirección de cambio climático</a:t>
            </a:r>
          </a:p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klopezr@minambiente.gov.co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260648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188640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188640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88640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/>
          <a:srcRect l="3520" t="11670" b="38185"/>
          <a:stretch/>
        </p:blipFill>
        <p:spPr>
          <a:xfrm>
            <a:off x="241751" y="692696"/>
            <a:ext cx="8815534" cy="26642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1"/>
          <a:srcRect t="5919" b="67632"/>
          <a:stretch/>
        </p:blipFill>
        <p:spPr>
          <a:xfrm>
            <a:off x="1106218" y="3284984"/>
            <a:ext cx="7086600" cy="8640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2039" y="4108791"/>
            <a:ext cx="7768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tiempo atmosférico en ocasiones presenta expresiones intensas momentáneas denominadas fenómenos meteorológicos extremos (tormentas, niebla, vendavales, tornado, heladas, oleadas de calor y demás). Estos pueden durar minutos (vendaval, granizada), horas (niebla) o unos cuantos días (huracán). Los fenómenos meteorológicos extremos desencadena otros fenómenos extremos como los </a:t>
            </a:r>
            <a:r>
              <a:rPr lang="es-CO" dirty="0" err="1"/>
              <a:t>hidrometeorológicos</a:t>
            </a:r>
            <a:r>
              <a:rPr lang="es-CO" dirty="0"/>
              <a:t> y demás.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28913" y="119675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dirty="0" smtClean="0">
                <a:latin typeface="Impact" panose="020B0806030902050204" pitchFamily="34" charset="0"/>
              </a:rPr>
              <a:t>RIESGO</a:t>
            </a:r>
            <a:r>
              <a:rPr lang="es-CO" dirty="0" smtClean="0"/>
              <a:t> Potenciales pérdidas en el sistema debidas al impacto de un fenómeno extremo.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2206317" y="25807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latin typeface="Impact" panose="020B0806030902050204" pitchFamily="34" charset="0"/>
              </a:rPr>
              <a:t>AMENAZA</a:t>
            </a:r>
            <a:r>
              <a:rPr lang="es-CO" sz="3600" b="1" dirty="0">
                <a:latin typeface="Impact" panose="020B0806030902050204" pitchFamily="34" charset="0"/>
              </a:rPr>
              <a:t> </a:t>
            </a:r>
            <a:r>
              <a:rPr lang="es-CO" dirty="0"/>
              <a:t>Condición en la que un sistema o elemento del sistema enfrenta la ocurrencia de un evento extremo.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4778681" y="423544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dirty="0">
                <a:latin typeface="Impact" panose="020B0806030902050204" pitchFamily="34" charset="0"/>
              </a:rPr>
              <a:t>IMPACTOS </a:t>
            </a:r>
            <a:r>
              <a:rPr lang="es-CO" dirty="0"/>
              <a:t>(pérdidas de bienes, vidas; heridos; damnificados; daños o pérdidas en infraestructura)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445099670"/>
              </p:ext>
            </p:extLst>
          </p:nvPr>
        </p:nvGraphicFramePr>
        <p:xfrm>
          <a:off x="274638" y="805644"/>
          <a:ext cx="7922319" cy="535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Igual 33"/>
          <p:cNvSpPr/>
          <p:nvPr/>
        </p:nvSpPr>
        <p:spPr>
          <a:xfrm>
            <a:off x="2699792" y="3396444"/>
            <a:ext cx="514350" cy="685800"/>
          </a:xfrm>
          <a:prstGeom prst="mathEqual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Más 13"/>
          <p:cNvSpPr/>
          <p:nvPr/>
        </p:nvSpPr>
        <p:spPr>
          <a:xfrm>
            <a:off x="5448374" y="3573016"/>
            <a:ext cx="514350" cy="685800"/>
          </a:xfrm>
          <a:prstGeom prst="mathPlus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1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49862"/>
              </p:ext>
            </p:extLst>
          </p:nvPr>
        </p:nvGraphicFramePr>
        <p:xfrm>
          <a:off x="221616" y="990071"/>
          <a:ext cx="8912875" cy="2240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2575"/>
                <a:gridCol w="1782575"/>
                <a:gridCol w="1782575"/>
                <a:gridCol w="1782575"/>
                <a:gridCol w="1782575"/>
              </a:tblGrid>
              <a:tr h="378203">
                <a:tc>
                  <a:txBody>
                    <a:bodyPr/>
                    <a:lstStyle/>
                    <a:p>
                      <a:pPr algn="ctr"/>
                      <a:endParaRPr lang="" sz="1300" dirty="0" smtClean="0"/>
                    </a:p>
                    <a:p>
                      <a:pPr algn="ctr"/>
                      <a:r>
                        <a:rPr lang="" sz="1300" dirty="0" smtClean="0"/>
                        <a:t>Amenazas del clima</a:t>
                      </a:r>
                      <a:endParaRPr lang="x-none" sz="13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1300" dirty="0" smtClean="0"/>
                        <a:t>Exposición a las amenazas</a:t>
                      </a:r>
                      <a:endParaRPr lang="x-none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" sz="1300" dirty="0" smtClean="0"/>
                    </a:p>
                    <a:p>
                      <a:pPr algn="ctr"/>
                      <a:r>
                        <a:rPr lang="" sz="1300" dirty="0" smtClean="0"/>
                        <a:t>Sensibilidad</a:t>
                      </a:r>
                      <a:endParaRPr lang="x-none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" sz="1300" dirty="0" smtClean="0"/>
                    </a:p>
                    <a:p>
                      <a:pPr algn="ctr"/>
                      <a:r>
                        <a:rPr lang="" sz="1300" dirty="0" smtClean="0"/>
                        <a:t>Capacidad Adaptativa</a:t>
                      </a:r>
                      <a:endParaRPr lang="x-none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" sz="1300" dirty="0" smtClean="0"/>
                    </a:p>
                    <a:p>
                      <a:pPr algn="ctr"/>
                      <a:r>
                        <a:rPr lang="" sz="1300" dirty="0" smtClean="0"/>
                        <a:t>Riesgos o impactos</a:t>
                      </a:r>
                      <a:endParaRPr lang="x-none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813821"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" sz="1400" dirty="0" smtClean="0"/>
                        <a:t>¿Cuáles</a:t>
                      </a:r>
                      <a:r>
                        <a:rPr lang="" sz="1400" baseline="0" dirty="0" smtClean="0"/>
                        <a:t> fenómenos del cambio climático influyen en la expansión de las </a:t>
                      </a:r>
                      <a:r>
                        <a:rPr lang="" sz="1400" baseline="0" dirty="0" smtClean="0"/>
                        <a:t>ETV?</a:t>
                      </a:r>
                      <a:endParaRPr lang="x-non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 smtClean="0"/>
                        <a:t>¿</a:t>
                      </a:r>
                      <a:r>
                        <a:rPr lang="" sz="1400" dirty="0" smtClean="0"/>
                        <a:t>Dónde </a:t>
                      </a:r>
                      <a:r>
                        <a:rPr lang="x-none" sz="1400" dirty="0" smtClean="0"/>
                        <a:t>se </a:t>
                      </a:r>
                      <a:r>
                        <a:rPr lang="" sz="1400" dirty="0" smtClean="0"/>
                        <a:t>reportan</a:t>
                      </a:r>
                      <a:r>
                        <a:rPr lang="" sz="1400" baseline="0" dirty="0" smtClean="0"/>
                        <a:t> las</a:t>
                      </a:r>
                      <a:r>
                        <a:rPr lang="x-none" sz="1400" dirty="0" smtClean="0"/>
                        <a:t> ETV </a:t>
                      </a:r>
                      <a:r>
                        <a:rPr lang="es-CO" sz="1400" dirty="0" smtClean="0"/>
                        <a:t>ahora</a:t>
                      </a:r>
                      <a:r>
                        <a:rPr lang="x-none" sz="1400" dirty="0" smtClean="0"/>
                        <a:t>?</a:t>
                      </a:r>
                      <a:r>
                        <a:rPr lang="" sz="1400" dirty="0" smtClean="0"/>
                        <a:t> </a:t>
                      </a:r>
                      <a:endParaRPr lang="" sz="1400" baseline="30000" dirty="0" smtClean="0"/>
                    </a:p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endParaRPr lang="x-none" sz="1400" baseline="30000" dirty="0" smtClean="0"/>
                    </a:p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" sz="1400" dirty="0" smtClean="0"/>
                        <a:t>¿Dónde se reportarán las </a:t>
                      </a:r>
                      <a:r>
                        <a:rPr lang="x-none" sz="1400" dirty="0" smtClean="0"/>
                        <a:t>ETV </a:t>
                      </a:r>
                      <a:r>
                        <a:rPr lang="x-none" sz="1400" dirty="0" smtClean="0"/>
                        <a:t>?</a:t>
                      </a:r>
                      <a:r>
                        <a:rPr lang="" sz="1400" dirty="0" smtClean="0"/>
                        <a:t> </a:t>
                      </a:r>
                      <a:endParaRPr lang="x-none" sz="1400" b="1" baseline="300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 smtClean="0"/>
                        <a:t>¿Cuáles características de la población hace</a:t>
                      </a:r>
                      <a:r>
                        <a:rPr lang="" sz="1400" dirty="0" smtClean="0"/>
                        <a:t>n</a:t>
                      </a:r>
                      <a:r>
                        <a:rPr lang="x-none" sz="1400" dirty="0" smtClean="0"/>
                        <a:t> que sea más susceptible </a:t>
                      </a:r>
                      <a:r>
                        <a:rPr lang="" sz="1400" dirty="0" smtClean="0"/>
                        <a:t>a la expansión de las ETV </a:t>
                      </a:r>
                      <a:r>
                        <a:rPr lang="x-none" sz="1400" dirty="0" smtClean="0"/>
                        <a:t>? </a:t>
                      </a:r>
                      <a:endParaRPr lang="x-non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 smtClean="0"/>
                        <a:t>¿Cuáles esfuerzos del sector salud muestran su capacidad para prevenir </a:t>
                      </a:r>
                      <a:r>
                        <a:rPr lang="" sz="1400" dirty="0" smtClean="0"/>
                        <a:t>la</a:t>
                      </a:r>
                      <a:r>
                        <a:rPr lang="" sz="1400" baseline="0" dirty="0" smtClean="0"/>
                        <a:t> expansión de</a:t>
                      </a:r>
                      <a:r>
                        <a:rPr lang="" sz="1400" dirty="0" smtClean="0"/>
                        <a:t> </a:t>
                      </a:r>
                      <a:r>
                        <a:rPr lang="x-none" sz="1400" dirty="0" smtClean="0"/>
                        <a:t>EVT </a:t>
                      </a:r>
                      <a:r>
                        <a:rPr lang="x-none" sz="1400" dirty="0" smtClean="0"/>
                        <a:t>?</a:t>
                      </a:r>
                      <a:r>
                        <a:rPr lang="" sz="1400" dirty="0" smtClean="0"/>
                        <a:t>, </a:t>
                      </a:r>
                      <a:r>
                        <a:rPr lang="x-none" sz="1400" dirty="0" smtClean="0"/>
                        <a:t>¿cómo </a:t>
                      </a:r>
                      <a:r>
                        <a:rPr lang="" sz="1400" dirty="0" smtClean="0"/>
                        <a:t>medir</a:t>
                      </a:r>
                      <a:r>
                        <a:rPr lang="x-none" sz="1400" dirty="0" smtClean="0"/>
                        <a:t> esos esfuerzos?</a:t>
                      </a:r>
                      <a:endParaRPr lang="x-non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" sz="1400" dirty="0" smtClean="0"/>
                        <a:t>¿Cómo expresa el sector el impacto de las ETV</a:t>
                      </a:r>
                      <a:r>
                        <a:rPr lang="" sz="1400" baseline="0" dirty="0" smtClean="0"/>
                        <a:t> </a:t>
                      </a:r>
                      <a:r>
                        <a:rPr lang="" sz="1400" baseline="0" dirty="0" smtClean="0"/>
                        <a:t> </a:t>
                      </a:r>
                      <a:r>
                        <a:rPr lang="" sz="1400" baseline="0" dirty="0" smtClean="0"/>
                        <a:t>en la población</a:t>
                      </a:r>
                      <a:r>
                        <a:rPr lang="" sz="1400" dirty="0" smtClean="0"/>
                        <a:t>?</a:t>
                      </a:r>
                      <a:endParaRPr lang="x-none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61057"/>
              </p:ext>
            </p:extLst>
          </p:nvPr>
        </p:nvGraphicFramePr>
        <p:xfrm>
          <a:off x="203185" y="3395047"/>
          <a:ext cx="8917805" cy="2605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3561"/>
                <a:gridCol w="1783561"/>
                <a:gridCol w="1783561"/>
                <a:gridCol w="1783561"/>
                <a:gridCol w="1783561"/>
              </a:tblGrid>
              <a:tr h="474500">
                <a:tc>
                  <a:txBody>
                    <a:bodyPr/>
                    <a:lstStyle/>
                    <a:p>
                      <a:pPr algn="ctr"/>
                      <a:r>
                        <a:rPr lang="" sz="1100" dirty="0" smtClean="0"/>
                        <a:t>Amenazas del clima</a:t>
                      </a:r>
                      <a:endParaRPr lang="x-none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1100" dirty="0" smtClean="0"/>
                        <a:t>Exposición a las amenazas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1100" dirty="0" smtClean="0"/>
                        <a:t>Sensibilidad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1100" dirty="0" smtClean="0"/>
                        <a:t>Capacidad Adaptativa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" sz="1100" dirty="0" smtClean="0"/>
                        <a:t>Riesgos o impactos</a:t>
                      </a:r>
                      <a:endParaRPr lang="x-non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1033593"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" sz="1400" dirty="0" smtClean="0"/>
                        <a:t>¿Cuáles</a:t>
                      </a:r>
                      <a:r>
                        <a:rPr lang="" sz="1400" baseline="0" dirty="0" smtClean="0"/>
                        <a:t> fenómenos del cambio climático inflluyen en el estado de la infraestructura vial?</a:t>
                      </a:r>
                      <a:endParaRPr lang="x-non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 smtClean="0"/>
                        <a:t>¿</a:t>
                      </a:r>
                      <a:r>
                        <a:rPr lang="" sz="1400" dirty="0" smtClean="0"/>
                        <a:t>Dónde y qué proporción de la red vial está expuesta actualmente a estos fenómenos</a:t>
                      </a:r>
                      <a:r>
                        <a:rPr lang="x-none" sz="1400" dirty="0" smtClean="0"/>
                        <a:t>?</a:t>
                      </a:r>
                    </a:p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endParaRPr lang="x-none" sz="1400" baseline="30000" dirty="0" smtClean="0"/>
                    </a:p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" sz="1400" dirty="0" smtClean="0"/>
                        <a:t>¿Cómo será la exposición de la red vial a estos fenómenos</a:t>
                      </a:r>
                      <a:r>
                        <a:rPr lang="x-none" sz="1400" dirty="0" smtClean="0"/>
                        <a:t>?</a:t>
                      </a:r>
                      <a:endParaRPr lang="x-none" sz="1400" b="1" baseline="30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 smtClean="0"/>
                        <a:t>¿Cuáles p</a:t>
                      </a:r>
                      <a:r>
                        <a:rPr lang="" sz="1400" dirty="0" smtClean="0"/>
                        <a:t>rocesos no climáticos </a:t>
                      </a:r>
                      <a:r>
                        <a:rPr lang="x-none" sz="1400" dirty="0" smtClean="0"/>
                        <a:t>hace</a:t>
                      </a:r>
                      <a:r>
                        <a:rPr lang="" sz="1400" dirty="0" smtClean="0"/>
                        <a:t>n</a:t>
                      </a:r>
                      <a:r>
                        <a:rPr lang="x-none" sz="1400" dirty="0" smtClean="0"/>
                        <a:t> que </a:t>
                      </a:r>
                      <a:r>
                        <a:rPr lang="" sz="1400" dirty="0" smtClean="0"/>
                        <a:t>la red vial </a:t>
                      </a:r>
                      <a:r>
                        <a:rPr lang="x-none" sz="1400" dirty="0" smtClean="0"/>
                        <a:t>sea más susceptible </a:t>
                      </a:r>
                      <a:r>
                        <a:rPr lang="" sz="1400" dirty="0" smtClean="0"/>
                        <a:t>a los efectos</a:t>
                      </a:r>
                      <a:r>
                        <a:rPr lang="" sz="1400" baseline="0" dirty="0" smtClean="0"/>
                        <a:t> del clima</a:t>
                      </a:r>
                      <a:r>
                        <a:rPr lang="x-none" sz="1400" dirty="0" smtClean="0"/>
                        <a:t>?</a:t>
                      </a:r>
                      <a:endParaRPr lang="x-none" sz="1400" b="1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x-none" sz="1400" dirty="0" smtClean="0"/>
                        <a:t>¿Cuáles esfuerzos del sector muestran su capacidad para </a:t>
                      </a:r>
                      <a:r>
                        <a:rPr lang="" sz="1400" dirty="0" smtClean="0"/>
                        <a:t>reducir la sensibilidad y exposición de la red vial</a:t>
                      </a:r>
                      <a:r>
                        <a:rPr lang="x-none" sz="1400" dirty="0" smtClean="0"/>
                        <a:t>?</a:t>
                      </a:r>
                      <a:r>
                        <a:rPr lang="" sz="1400" dirty="0" smtClean="0"/>
                        <a:t>, </a:t>
                      </a:r>
                      <a:r>
                        <a:rPr lang="x-none" sz="1400" dirty="0" smtClean="0"/>
                        <a:t>¿</a:t>
                      </a:r>
                      <a:r>
                        <a:rPr lang="" sz="1400" dirty="0" smtClean="0"/>
                        <a:t>cómo </a:t>
                      </a:r>
                      <a:r>
                        <a:rPr lang="x-none" sz="1400" dirty="0" smtClean="0"/>
                        <a:t>deberían </a:t>
                      </a:r>
                      <a:r>
                        <a:rPr lang="" sz="1400" dirty="0" smtClean="0"/>
                        <a:t>medirse</a:t>
                      </a:r>
                      <a:r>
                        <a:rPr lang="x-none" sz="1400" dirty="0" smtClean="0"/>
                        <a:t> esos esfuerzos?</a:t>
                      </a:r>
                      <a:endParaRPr lang="x-non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60325" indent="-60325">
                        <a:buFont typeface="Arial" panose="020B0604020202020204" pitchFamily="34" charset="0"/>
                        <a:buChar char="•"/>
                      </a:pPr>
                      <a:r>
                        <a:rPr lang="" sz="1400" dirty="0" smtClean="0"/>
                        <a:t>¿Cómo expresa el sector la pérdida de infraestructura?</a:t>
                      </a:r>
                      <a:endParaRPr lang="x-non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2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82437" y="1295027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Impact" panose="020B0806030902050204" pitchFamily="34" charset="0"/>
              </a:rPr>
              <a:t>Servicios </a:t>
            </a:r>
            <a:r>
              <a:rPr lang="es-CO" sz="3200" dirty="0" err="1" smtClean="0">
                <a:latin typeface="Impact" panose="020B0806030902050204" pitchFamily="34" charset="0"/>
              </a:rPr>
              <a:t>ecosistémicos</a:t>
            </a:r>
            <a:r>
              <a:rPr lang="es-CO" sz="3200" dirty="0" smtClean="0">
                <a:latin typeface="Impact" panose="020B0806030902050204" pitchFamily="34" charset="0"/>
              </a:rPr>
              <a:t> </a:t>
            </a:r>
          </a:p>
          <a:p>
            <a:endParaRPr lang="es-CO" sz="3200" dirty="0">
              <a:latin typeface="Impact" panose="020B080603090205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6037032"/>
              </p:ext>
            </p:extLst>
          </p:nvPr>
        </p:nvGraphicFramePr>
        <p:xfrm>
          <a:off x="4139998" y="2335646"/>
          <a:ext cx="448816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6038" y="3013948"/>
            <a:ext cx="2887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Son aquellos procesos y funciones de los ecosistemas que son percibidos por el humano como un beneficio</a:t>
            </a:r>
          </a:p>
        </p:txBody>
      </p:sp>
      <p:pic>
        <p:nvPicPr>
          <p:cNvPr id="7" name="Picture 6" descr="http://www.fao.org/typo3temp/pics/3341c6c0e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98" y="3212976"/>
            <a:ext cx="952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fao.org/typo3temp/pics/11e30a1ba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67" y="2266336"/>
            <a:ext cx="952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o.org/typo3temp/pics/661695bc67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98" y="409230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ao.org/typo3temp/pics/557af141c0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98" y="4998686"/>
            <a:ext cx="95250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165304"/>
            <a:ext cx="782745" cy="6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3" y="6309320"/>
            <a:ext cx="1519319" cy="3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7" y="403821"/>
            <a:ext cx="1117950" cy="2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odosporunp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85" y="332656"/>
            <a:ext cx="77219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78" y="6219600"/>
            <a:ext cx="1079183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00" y="322006"/>
            <a:ext cx="1001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22006"/>
            <a:ext cx="1414462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1" y="6165304"/>
            <a:ext cx="1231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85750" y="1143001"/>
            <a:ext cx="8343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>
                <a:latin typeface="Impact" panose="020B0806030902050204" pitchFamily="34" charset="0"/>
                <a:cs typeface="Arial Black"/>
              </a:rPr>
              <a:t>Cambio climático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7200" y="2228850"/>
            <a:ext cx="445770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50" dirty="0">
                <a:cs typeface="Cambria"/>
              </a:rPr>
              <a:t>Modificación del clima manifestada a través de:  </a:t>
            </a:r>
          </a:p>
          <a:p>
            <a:pPr marL="257175" indent="-257175">
              <a:buFont typeface="Arial"/>
              <a:buChar char="•"/>
            </a:pPr>
            <a:r>
              <a:rPr lang="es-ES" sz="1650" dirty="0">
                <a:cs typeface="Cambria"/>
              </a:rPr>
              <a:t>Incremento de la temperatura</a:t>
            </a:r>
          </a:p>
          <a:p>
            <a:pPr marL="257175" indent="-257175">
              <a:buFont typeface="Arial"/>
              <a:buChar char="•"/>
            </a:pPr>
            <a:r>
              <a:rPr lang="es-ES" sz="1650" dirty="0">
                <a:cs typeface="Cambria"/>
              </a:rPr>
              <a:t>Vientos</a:t>
            </a:r>
          </a:p>
          <a:p>
            <a:pPr marL="257175" indent="-257175">
              <a:buFont typeface="Arial"/>
              <a:buChar char="•"/>
            </a:pPr>
            <a:r>
              <a:rPr lang="es-ES" sz="1650" dirty="0">
                <a:cs typeface="Cambria"/>
              </a:rPr>
              <a:t>Cambio en la precipitación</a:t>
            </a:r>
          </a:p>
          <a:p>
            <a:pPr marL="257175" indent="-257175">
              <a:buFont typeface="Arial"/>
              <a:buChar char="•"/>
            </a:pPr>
            <a:r>
              <a:rPr lang="es-ES" sz="1650" dirty="0">
                <a:cs typeface="Cambria"/>
              </a:rPr>
              <a:t>Aumento del nivel del mar </a:t>
            </a:r>
          </a:p>
          <a:p>
            <a:endParaRPr lang="es-ES" sz="1650" dirty="0">
              <a:cs typeface="Cambria"/>
            </a:endParaRPr>
          </a:p>
          <a:p>
            <a:r>
              <a:rPr lang="es-ES" sz="1650" dirty="0">
                <a:cs typeface="Cambria"/>
              </a:rPr>
              <a:t>Generado por:</a:t>
            </a:r>
          </a:p>
          <a:p>
            <a:pPr marL="257175" indent="-257175">
              <a:buFont typeface="Arial"/>
              <a:buChar char="•"/>
            </a:pPr>
            <a:r>
              <a:rPr lang="es-ES" sz="1650" dirty="0">
                <a:cs typeface="Cambria"/>
              </a:rPr>
              <a:t>Combustibles fósiles para generar electricidad, producción industrial y transporte</a:t>
            </a:r>
          </a:p>
          <a:p>
            <a:pPr marL="257175" indent="-257175">
              <a:buFont typeface="Arial"/>
              <a:buChar char="•"/>
            </a:pPr>
            <a:r>
              <a:rPr lang="es-ES" sz="1650" dirty="0">
                <a:cs typeface="Cambria"/>
              </a:rPr>
              <a:t>Agricultura y ganadería intensiva</a:t>
            </a:r>
          </a:p>
          <a:p>
            <a:pPr marL="257175" indent="-257175">
              <a:buFont typeface="Arial"/>
              <a:buChar char="•"/>
            </a:pPr>
            <a:r>
              <a:rPr lang="es-ES" sz="1650" dirty="0">
                <a:cs typeface="Cambria"/>
              </a:rPr>
              <a:t>Cambio en el uso del suelo</a:t>
            </a:r>
          </a:p>
        </p:txBody>
      </p:sp>
      <p:pic>
        <p:nvPicPr>
          <p:cNvPr id="17" name="Imagen 16" descr="15547-NQ53J8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8" b="92433" l="9988" r="89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3" t="43678" r="25964" b="8277"/>
          <a:stretch/>
        </p:blipFill>
        <p:spPr>
          <a:xfrm>
            <a:off x="5739758" y="2751166"/>
            <a:ext cx="2155760" cy="2171700"/>
          </a:xfrm>
          <a:prstGeom prst="rect">
            <a:avLst/>
          </a:prstGeom>
        </p:spPr>
      </p:pic>
      <p:pic>
        <p:nvPicPr>
          <p:cNvPr id="18" name="Imagen 17" descr="engine-problems.png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496">
            <a:off x="7394858" y="4311497"/>
            <a:ext cx="695196" cy="695196"/>
          </a:xfrm>
          <a:prstGeom prst="rect">
            <a:avLst/>
          </a:prstGeom>
        </p:spPr>
      </p:pic>
      <p:grpSp>
        <p:nvGrpSpPr>
          <p:cNvPr id="19" name="Agrupar 14"/>
          <p:cNvGrpSpPr/>
          <p:nvPr/>
        </p:nvGrpSpPr>
        <p:grpSpPr>
          <a:xfrm rot="1078050">
            <a:off x="7002866" y="2230477"/>
            <a:ext cx="483052" cy="645062"/>
            <a:chOff x="2514600" y="2971800"/>
            <a:chExt cx="990600" cy="1322836"/>
          </a:xfrm>
        </p:grpSpPr>
        <p:pic>
          <p:nvPicPr>
            <p:cNvPr id="20" name="Imagen 19" descr="engine-problems.png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86" t="9029" r="-1204" b="49129"/>
            <a:stretch/>
          </p:blipFill>
          <p:spPr>
            <a:xfrm>
              <a:off x="3200400" y="2971800"/>
              <a:ext cx="298684" cy="441325"/>
            </a:xfrm>
            <a:prstGeom prst="rect">
              <a:avLst/>
            </a:prstGeom>
          </p:spPr>
        </p:pic>
        <p:pic>
          <p:nvPicPr>
            <p:cNvPr id="21" name="Imagen 20" descr="factory-with-chimney.png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8"/>
            <a:stretch/>
          </p:blipFill>
          <p:spPr>
            <a:xfrm>
              <a:off x="2514600" y="3444875"/>
              <a:ext cx="990600" cy="849761"/>
            </a:xfrm>
            <a:prstGeom prst="rect">
              <a:avLst/>
            </a:prstGeom>
          </p:spPr>
        </p:pic>
      </p:grpSp>
      <p:pic>
        <p:nvPicPr>
          <p:cNvPr id="22" name="Imagen 21" descr="cow-silhouette.png"/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0400">
            <a:off x="5771067" y="4477827"/>
            <a:ext cx="552457" cy="552457"/>
          </a:xfrm>
          <a:prstGeom prst="rect">
            <a:avLst/>
          </a:prstGeom>
        </p:spPr>
      </p:pic>
      <p:pic>
        <p:nvPicPr>
          <p:cNvPr id="23" name="Imagen 22" descr="wheat.png"/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6636">
            <a:off x="5651439" y="2729574"/>
            <a:ext cx="478969" cy="478969"/>
          </a:xfrm>
          <a:prstGeom prst="rect">
            <a:avLst/>
          </a:prstGeom>
        </p:spPr>
      </p:pic>
      <p:pic>
        <p:nvPicPr>
          <p:cNvPr id="24" name="Imagen 23" descr="logging (1).png"/>
          <p:cNvPicPr>
            <a:picLocks noChangeAspect="1"/>
          </p:cNvPicPr>
          <p:nvPr/>
        </p:nvPicPr>
        <p:blipFill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2622">
            <a:off x="7791086" y="3511244"/>
            <a:ext cx="444587" cy="3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1354</Words>
  <Application>Microsoft Office PowerPoint</Application>
  <PresentationFormat>Presentación en pantalla (4:3)</PresentationFormat>
  <Paragraphs>138</Paragraphs>
  <Slides>30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Cambria</vt:lpstr>
      <vt:lpstr>Impact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zapata</dc:creator>
  <cp:lastModifiedBy>RICARDO MENDOZA</cp:lastModifiedBy>
  <cp:revision>48</cp:revision>
  <dcterms:created xsi:type="dcterms:W3CDTF">2017-04-26T16:02:45Z</dcterms:created>
  <dcterms:modified xsi:type="dcterms:W3CDTF">2017-04-29T19:46:40Z</dcterms:modified>
</cp:coreProperties>
</file>