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5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46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130425"/>
            <a:ext cx="7772400" cy="1470025"/>
          </a:xfrm>
        </p:spPr>
        <p:txBody>
          <a:bodyPr>
            <a:normAutofit/>
          </a:bodyPr>
          <a:lstStyle>
            <a:lvl1pPr algn="r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63688" y="4149080"/>
            <a:ext cx="6400800" cy="144016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3799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 algn="r">
              <a:defRPr sz="2400" b="1">
                <a:solidFill>
                  <a:srgbClr val="00558F"/>
                </a:solidFill>
              </a:defRPr>
            </a:lvl1pPr>
          </a:lstStyle>
          <a:p>
            <a:r>
              <a:rPr lang="es-ES" dirty="0" smtClean="0"/>
              <a:t>Haga clic para modificar </a:t>
            </a:r>
            <a:br>
              <a:rPr lang="es-ES" dirty="0" smtClean="0"/>
            </a:br>
            <a:r>
              <a:rPr lang="es-ES" dirty="0" smtClean="0"/>
              <a:t>el estilo de título del patrón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81449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2AD22-70DE-4F13-9C0B-1BBB74E0E355}" type="datetimeFigureOut">
              <a:rPr lang="es-CO" smtClean="0"/>
              <a:t>15/09/2014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53072-CB0C-4590-8DB8-2DAFAD2DD7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3334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3456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5040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Patricia Suarez Rueda</dc:creator>
  <cp:lastModifiedBy>Claudia Patricia Suarez Rueda</cp:lastModifiedBy>
  <cp:revision>6</cp:revision>
  <dcterms:created xsi:type="dcterms:W3CDTF">2014-07-25T14:24:05Z</dcterms:created>
  <dcterms:modified xsi:type="dcterms:W3CDTF">2014-09-15T17:09:02Z</dcterms:modified>
</cp:coreProperties>
</file>