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8" r:id="rId4"/>
    <p:sldId id="258" r:id="rId5"/>
    <p:sldId id="261" r:id="rId6"/>
    <p:sldId id="260" r:id="rId7"/>
    <p:sldId id="259" r:id="rId8"/>
    <p:sldId id="269" r:id="rId9"/>
    <p:sldId id="262" r:id="rId10"/>
    <p:sldId id="270" r:id="rId11"/>
    <p:sldId id="271" r:id="rId12"/>
    <p:sldId id="264" r:id="rId13"/>
    <p:sldId id="263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33"/>
    <a:srgbClr val="71BB96"/>
    <a:srgbClr val="002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576" autoAdjust="0"/>
  </p:normalViewPr>
  <p:slideViewPr>
    <p:cSldViewPr>
      <p:cViewPr varScale="1">
        <p:scale>
          <a:sx n="145" d="100"/>
          <a:sy n="145" d="100"/>
        </p:scale>
        <p:origin x="13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"/>
    </p:cViewPr>
  </p:sorterViewPr>
  <p:notesViewPr>
    <p:cSldViewPr>
      <p:cViewPr varScale="1">
        <p:scale>
          <a:sx n="61" d="100"/>
          <a:sy n="61" d="100"/>
        </p:scale>
        <p:origin x="-169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F67D2A07-3FA3-4587-9C14-BB041EC333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331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1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6E95BC42-D243-406F-8646-F1943E9966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151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9606C-ADEC-4F69-A6A7-6FF656B880A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776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338F-B060-452F-B795-9ED2A9C4E5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3435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338F-B060-452F-B795-9ED2A9C4E5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46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338F-B060-452F-B795-9ED2A9C4E55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300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338F-B060-452F-B795-9ED2A9C4E5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609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338F-B060-452F-B795-9ED2A9C4E55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4595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F338F-B060-452F-B795-9ED2A9C4E5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8194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45507-1624-41E4-B766-082F9F2F631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677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37A1B-7CC0-4BFF-8025-3A87ED5151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49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208F8-BEA8-4074-9B31-1ECDB85D9CC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097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F658D-51B4-4BFB-A199-6744796C007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4619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BB09E-7B43-46D3-98A1-C1BBFF8C2B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192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0D2FC-B993-4D8D-9A45-D906E90ED0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68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4FC0B-B364-4B25-97AA-83806F2A285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39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A8CC-8670-4FFD-BD2F-3911C7528CC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17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26853-47CD-49A8-B86D-E1985255E7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16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0104D-3AFE-435E-B4F5-BD5CE30332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444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2EF338F-B060-452F-B795-9ED2A9C4E55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927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AutoShap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[Company Name]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Business Plan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Facilities: make or buy?</a:t>
            </a:r>
          </a:p>
          <a:p>
            <a:r>
              <a:rPr lang="en-US" altLang="en-US"/>
              <a:t>Manufacturing process</a:t>
            </a:r>
          </a:p>
          <a:p>
            <a:r>
              <a:rPr lang="en-US" altLang="en-US"/>
              <a:t>Labor force and training?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Schedule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What is the schedule for the different activities listed above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AutoShap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Financial Plan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High-level financial plan that defines financial model, pricing assumptions (tie to market projections), and reviews yearly expected sales and profits for the next three years.</a:t>
            </a:r>
          </a:p>
          <a:p>
            <a:r>
              <a:rPr lang="en-US" altLang="en-US"/>
              <a:t>Use several slides to cover this material appropriately.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AutoShap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 Forma Summary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Summary Profit and Loss statement for each of the first 5 years (year 1 in quarters)</a:t>
            </a:r>
          </a:p>
          <a:p>
            <a:r>
              <a:rPr lang="en-US" altLang="en-US"/>
              <a:t>Summary Cash flow</a:t>
            </a:r>
          </a:p>
          <a:p>
            <a:r>
              <a:rPr lang="en-US" altLang="en-US"/>
              <a:t>Summary of financing needs and reasons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AutoShap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 Requirements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Technology requirements</a:t>
            </a:r>
          </a:p>
          <a:p>
            <a:r>
              <a:rPr lang="en-US" altLang="en-US"/>
              <a:t>Personnel requirements</a:t>
            </a:r>
          </a:p>
          <a:p>
            <a:r>
              <a:rPr lang="en-US" altLang="en-US"/>
              <a:t>Resource requirements</a:t>
            </a:r>
          </a:p>
          <a:p>
            <a:pPr lvl="1"/>
            <a:r>
              <a:rPr lang="en-US" altLang="en-US"/>
              <a:t>Financial, distribution, promotion, etc.</a:t>
            </a:r>
          </a:p>
          <a:p>
            <a:r>
              <a:rPr lang="en-US" altLang="en-US"/>
              <a:t>External requirements</a:t>
            </a:r>
          </a:p>
          <a:p>
            <a:pPr lvl="1"/>
            <a:r>
              <a:rPr lang="en-US" altLang="en-US"/>
              <a:t>Products/services/technology required to be purchased outside company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AutoShap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Risks &amp; Rewards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Risks</a:t>
            </a:r>
          </a:p>
          <a:p>
            <a:pPr lvl="1"/>
            <a:r>
              <a:rPr lang="en-US" altLang="en-US"/>
              <a:t>Summarize risks of proposed project</a:t>
            </a:r>
          </a:p>
          <a:p>
            <a:r>
              <a:rPr lang="en-US" altLang="en-US"/>
              <a:t>Addressing risk</a:t>
            </a:r>
          </a:p>
          <a:p>
            <a:pPr lvl="1"/>
            <a:r>
              <a:rPr lang="en-US" altLang="en-US"/>
              <a:t>Summarize how risks will be addressed </a:t>
            </a:r>
          </a:p>
          <a:p>
            <a:r>
              <a:rPr lang="en-US" altLang="en-US"/>
              <a:t>Rewards</a:t>
            </a:r>
          </a:p>
          <a:p>
            <a:pPr lvl="1"/>
            <a:r>
              <a:rPr lang="en-US" altLang="en-US"/>
              <a:t>Estimate expected pay-off, particularly if seeking funding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AutoShap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 Issues</a:t>
            </a:r>
          </a:p>
        </p:txBody>
      </p:sp>
      <p:sp>
        <p:nvSpPr>
          <p:cNvPr id="1536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Near term</a:t>
            </a:r>
          </a:p>
          <a:p>
            <a:pPr lvl="1"/>
            <a:r>
              <a:rPr lang="en-US" altLang="en-US"/>
              <a:t>Isolate key decisions and issues that need immediate or near-term resolution</a:t>
            </a:r>
          </a:p>
          <a:p>
            <a:r>
              <a:rPr lang="en-US" altLang="en-US"/>
              <a:t>Long term</a:t>
            </a:r>
          </a:p>
          <a:p>
            <a:pPr lvl="1"/>
            <a:r>
              <a:rPr lang="en-US" altLang="en-US"/>
              <a:t>Isolate issues needing long-term resolution</a:t>
            </a:r>
          </a:p>
          <a:p>
            <a:pPr lvl="1"/>
            <a:r>
              <a:rPr lang="en-US" altLang="en-US"/>
              <a:t>State consequences of decision postponement</a:t>
            </a:r>
          </a:p>
          <a:p>
            <a:r>
              <a:rPr lang="en-US" altLang="en-US"/>
              <a:t>If you are seeking funding, state specifics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Mission Statement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 clear statement of your company’s long-term mission.  Try to use words that will help direct the growth of your company, but be as concise as possible.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Company Info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History of Company</a:t>
            </a:r>
          </a:p>
          <a:p>
            <a:r>
              <a:rPr lang="en-US" altLang="en-US"/>
              <a:t>Define the business</a:t>
            </a:r>
          </a:p>
          <a:p>
            <a:r>
              <a:rPr lang="en-US" altLang="en-US"/>
              <a:t>Distinctive nature: competitive advantage</a:t>
            </a:r>
          </a:p>
          <a:p>
            <a:r>
              <a:rPr lang="en-US" altLang="en-US"/>
              <a:t>Objectives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Team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List CEO and key management by name</a:t>
            </a:r>
          </a:p>
          <a:p>
            <a:r>
              <a:rPr lang="en-US" altLang="en-US"/>
              <a:t>Include previous accomplishments to show these are people with a record of success</a:t>
            </a:r>
          </a:p>
          <a:p>
            <a:r>
              <a:rPr lang="en-US" altLang="en-US"/>
              <a:t>Summarize number of years of experience in this field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Business Concept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Summarize key technology on which your business is based</a:t>
            </a:r>
          </a:p>
          <a:p>
            <a:pPr lvl="1"/>
            <a:r>
              <a:rPr lang="en-US" altLang="en-US"/>
              <a:t>Proprietary position</a:t>
            </a:r>
          </a:p>
          <a:p>
            <a:pPr lvl="1"/>
            <a:r>
              <a:rPr lang="en-US" altLang="en-US"/>
              <a:t>R&amp;D plan</a:t>
            </a:r>
          </a:p>
          <a:p>
            <a:pPr lvl="1"/>
            <a:r>
              <a:rPr lang="en-US" altLang="en-US"/>
              <a:t>New Product development</a:t>
            </a:r>
          </a:p>
          <a:p>
            <a:pPr lvl="1"/>
            <a:r>
              <a:rPr lang="en-US" altLang="en-US"/>
              <a:t>Regulations/Governmental/Societal issues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Opportunities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Problems and opportunities:</a:t>
            </a:r>
          </a:p>
          <a:p>
            <a:pPr lvl="1"/>
            <a:r>
              <a:rPr lang="en-US" altLang="en-US"/>
              <a:t>State consumer problems/opportunities (existing market or new market), and define nature of product/service opportunities created by those problems.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Market Summary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Market:</a:t>
            </a:r>
          </a:p>
          <a:p>
            <a:pPr lvl="1"/>
            <a:r>
              <a:rPr lang="en-US" altLang="en-US"/>
              <a:t>Define product</a:t>
            </a:r>
          </a:p>
          <a:p>
            <a:pPr lvl="1"/>
            <a:r>
              <a:rPr lang="en-US" altLang="en-US"/>
              <a:t>Customers: why would they want to buy your products: benefits and costs?</a:t>
            </a:r>
          </a:p>
          <a:p>
            <a:pPr lvl="1"/>
            <a:r>
              <a:rPr lang="en-US" altLang="en-US"/>
              <a:t>Competitors: who and what are the differences between your product and theirs?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Markets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Market Size</a:t>
            </a:r>
          </a:p>
          <a:p>
            <a:r>
              <a:rPr lang="en-US" altLang="en-US"/>
              <a:t>Trends</a:t>
            </a:r>
          </a:p>
          <a:p>
            <a:r>
              <a:rPr lang="en-US" altLang="en-US"/>
              <a:t>Marketing plan: advertising, promotion, customer decision environment</a:t>
            </a:r>
          </a:p>
          <a:p>
            <a:r>
              <a:rPr lang="en-US" altLang="en-US"/>
              <a:t>Geographical coverage: where do you want to sell first? And why?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AutoShap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Competition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Summarize competition</a:t>
            </a:r>
          </a:p>
          <a:p>
            <a:r>
              <a:rPr lang="en-US" altLang="en-US"/>
              <a:t>Outline your company’s competitive advantage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39</TotalTime>
  <Words>381</Words>
  <Application>Microsoft Office PowerPoint</Application>
  <PresentationFormat>On-screen Show (4:3)</PresentationFormat>
  <Paragraphs>69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Times New Roman</vt:lpstr>
      <vt:lpstr>Arial</vt:lpstr>
      <vt:lpstr>Wingdings</vt:lpstr>
      <vt:lpstr>Slice</vt:lpstr>
      <vt:lpstr>[Company Name]</vt:lpstr>
      <vt:lpstr>Mission Statement</vt:lpstr>
      <vt:lpstr>Company Info</vt:lpstr>
      <vt:lpstr>The Team</vt:lpstr>
      <vt:lpstr>Business Concept</vt:lpstr>
      <vt:lpstr>Opportunities</vt:lpstr>
      <vt:lpstr>Market Summary</vt:lpstr>
      <vt:lpstr>Markets</vt:lpstr>
      <vt:lpstr>Competition</vt:lpstr>
      <vt:lpstr>Operations</vt:lpstr>
      <vt:lpstr>Schedule</vt:lpstr>
      <vt:lpstr>Financial Plan</vt:lpstr>
      <vt:lpstr>Pro Forma Summary</vt:lpstr>
      <vt:lpstr>Resource Requirements</vt:lpstr>
      <vt:lpstr>Risks &amp; Rewards</vt:lpstr>
      <vt:lpstr>Key Issues</vt:lpstr>
    </vt:vector>
  </TitlesOfParts>
  <Company>The Robert O. Anderson Schools of Management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[Company Name]</dc:title>
  <dc:creator>Sul Kassicieh</dc:creator>
  <cp:lastModifiedBy>Suleiman Kassicieh</cp:lastModifiedBy>
  <cp:revision>4</cp:revision>
  <cp:lastPrinted>1601-01-01T00:00:00Z</cp:lastPrinted>
  <dcterms:created xsi:type="dcterms:W3CDTF">2005-09-07T17:40:57Z</dcterms:created>
  <dcterms:modified xsi:type="dcterms:W3CDTF">2015-04-22T19:27:10Z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  <property fmtid="{D5CDD505-2E9C-101B-9397-08002B2CF9AE}" pid="5" name="_NewReviewCycle">
    <vt:lpwstr/>
  </property>
</Properties>
</file>