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EDC5C-BC7B-46FD-AE62-E00905176C08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76B49BB1-1789-466D-9C6A-492E6D0C435E}">
      <dgm:prSet phldrT="[Texto]" custT="1"/>
      <dgm:spPr/>
      <dgm:t>
        <a:bodyPr/>
        <a:lstStyle/>
        <a:p>
          <a:r>
            <a:rPr lang="es-ES" sz="1600" b="1" dirty="0" smtClean="0">
              <a:solidFill>
                <a:srgbClr val="FFC000"/>
              </a:solidFill>
              <a:latin typeface="+mn-lt"/>
              <a:ea typeface="+mj-ea"/>
              <a:cs typeface="+mj-cs"/>
            </a:rPr>
            <a:t>Residuos de Plaguicidas</a:t>
          </a:r>
        </a:p>
      </dgm:t>
    </dgm:pt>
    <dgm:pt modelId="{0AB5F762-B5DB-4BC8-ABD5-2DAD3C93191E}" type="parTrans" cxnId="{BD2AB7EA-44D2-4379-ADD4-36BE2A1913A4}">
      <dgm:prSet/>
      <dgm:spPr/>
      <dgm:t>
        <a:bodyPr/>
        <a:lstStyle/>
        <a:p>
          <a:endParaRPr lang="es-CO"/>
        </a:p>
      </dgm:t>
    </dgm:pt>
    <dgm:pt modelId="{0947B41A-5251-4382-8759-D9FE03AE0DE4}" type="sibTrans" cxnId="{BD2AB7EA-44D2-4379-ADD4-36BE2A1913A4}">
      <dgm:prSet/>
      <dgm:spPr/>
      <dgm:t>
        <a:bodyPr/>
        <a:lstStyle/>
        <a:p>
          <a:endParaRPr lang="es-CO"/>
        </a:p>
      </dgm:t>
    </dgm:pt>
    <dgm:pt modelId="{6C23B4C5-75BB-49C1-AD87-F1E95F4DD0EB}">
      <dgm:prSet phldrT="[Texto]" custT="1"/>
      <dgm:spPr/>
      <dgm:t>
        <a:bodyPr/>
        <a:lstStyle/>
        <a:p>
          <a:r>
            <a:rPr lang="es-ES" sz="1600" b="1" dirty="0" smtClean="0">
              <a:solidFill>
                <a:srgbClr val="FFC000"/>
              </a:solidFill>
              <a:latin typeface="+mn-lt"/>
              <a:ea typeface="+mj-ea"/>
              <a:cs typeface="+mj-cs"/>
            </a:rPr>
            <a:t>Metales Pesados</a:t>
          </a:r>
        </a:p>
      </dgm:t>
    </dgm:pt>
    <dgm:pt modelId="{6AE911F9-F674-4F9B-ACE8-1ABD733E353B}" type="parTrans" cxnId="{A26A33B8-CA0A-47F8-B940-E2FD0D3FA814}">
      <dgm:prSet/>
      <dgm:spPr/>
      <dgm:t>
        <a:bodyPr/>
        <a:lstStyle/>
        <a:p>
          <a:endParaRPr lang="es-CO"/>
        </a:p>
      </dgm:t>
    </dgm:pt>
    <dgm:pt modelId="{7FEC9F24-1C3B-4728-87C2-6920BC6CC619}" type="sibTrans" cxnId="{A26A33B8-CA0A-47F8-B940-E2FD0D3FA814}">
      <dgm:prSet/>
      <dgm:spPr/>
      <dgm:t>
        <a:bodyPr/>
        <a:lstStyle/>
        <a:p>
          <a:endParaRPr lang="es-CO"/>
        </a:p>
      </dgm:t>
    </dgm:pt>
    <dgm:pt modelId="{F4553A2E-B53F-4FDF-8B9B-BD87324FC67C}">
      <dgm:prSet phldrT="[Texto]" custT="1"/>
      <dgm:spPr/>
      <dgm:t>
        <a:bodyPr/>
        <a:lstStyle/>
        <a:p>
          <a:r>
            <a:rPr lang="es-ES" sz="1600" b="1" dirty="0" smtClean="0">
              <a:solidFill>
                <a:srgbClr val="FFC000"/>
              </a:solidFill>
              <a:latin typeface="+mn-lt"/>
              <a:ea typeface="+mj-ea"/>
              <a:cs typeface="+mj-cs"/>
            </a:rPr>
            <a:t>Contaminación Microbiológica</a:t>
          </a:r>
        </a:p>
      </dgm:t>
    </dgm:pt>
    <dgm:pt modelId="{9D117EF5-44D6-4959-8535-21B5BD292B93}" type="parTrans" cxnId="{A6B6810C-DE60-495B-BAC5-898FBEDB1790}">
      <dgm:prSet/>
      <dgm:spPr/>
      <dgm:t>
        <a:bodyPr/>
        <a:lstStyle/>
        <a:p>
          <a:endParaRPr lang="es-CO"/>
        </a:p>
      </dgm:t>
    </dgm:pt>
    <dgm:pt modelId="{A689EDAA-3AD6-4F89-B7EF-CFB35C5676AD}" type="sibTrans" cxnId="{A6B6810C-DE60-495B-BAC5-898FBEDB1790}">
      <dgm:prSet/>
      <dgm:spPr/>
      <dgm:t>
        <a:bodyPr/>
        <a:lstStyle/>
        <a:p>
          <a:endParaRPr lang="es-CO"/>
        </a:p>
      </dgm:t>
    </dgm:pt>
    <dgm:pt modelId="{D497EE33-3A25-4D3A-972B-021FA36DA8AA}">
      <dgm:prSet custT="1"/>
      <dgm:spPr/>
      <dgm:t>
        <a:bodyPr/>
        <a:lstStyle/>
        <a:p>
          <a:r>
            <a:rPr lang="es-ES" sz="1400" b="1" dirty="0" smtClean="0">
              <a:solidFill>
                <a:srgbClr val="FFC000"/>
              </a:solidFill>
              <a:latin typeface="+mn-lt"/>
              <a:ea typeface="+mj-ea"/>
              <a:cs typeface="+mj-cs"/>
            </a:rPr>
            <a:t>Residuos Medicamentos Veterinarios</a:t>
          </a:r>
        </a:p>
      </dgm:t>
    </dgm:pt>
    <dgm:pt modelId="{EABEEB1F-4D3D-4313-9375-E2E8E5CFE14B}" type="parTrans" cxnId="{1250FCAA-008D-44BB-AA03-A8C32856C57D}">
      <dgm:prSet/>
      <dgm:spPr/>
      <dgm:t>
        <a:bodyPr/>
        <a:lstStyle/>
        <a:p>
          <a:endParaRPr lang="es-CO"/>
        </a:p>
      </dgm:t>
    </dgm:pt>
    <dgm:pt modelId="{43B84307-190D-4BE2-A6CC-A2B8E9CC928D}" type="sibTrans" cxnId="{1250FCAA-008D-44BB-AA03-A8C32856C57D}">
      <dgm:prSet/>
      <dgm:spPr/>
      <dgm:t>
        <a:bodyPr/>
        <a:lstStyle/>
        <a:p>
          <a:endParaRPr lang="es-CO"/>
        </a:p>
      </dgm:t>
    </dgm:pt>
    <dgm:pt modelId="{12CF9419-9544-44B4-8502-1024D56C3836}" type="pres">
      <dgm:prSet presAssocID="{725EDC5C-BC7B-46FD-AE62-E00905176C0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39C99CE-5DA4-4C27-A91E-C7EC89420B8D}" type="pres">
      <dgm:prSet presAssocID="{76B49BB1-1789-466D-9C6A-492E6D0C435E}" presName="composite" presStyleCnt="0"/>
      <dgm:spPr/>
    </dgm:pt>
    <dgm:pt modelId="{D3F05BE9-5BD6-45CA-BBDC-8AC1CF603AE3}" type="pres">
      <dgm:prSet presAssocID="{76B49BB1-1789-466D-9C6A-492E6D0C435E}" presName="imgShp" presStyleLbl="fgImgPlace1" presStyleIdx="0" presStyleCnt="4" custLinFactNeighborX="47446" custLinFactNeighborY="-23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2598797F-01F9-4DF1-AAC7-61C8364CF228}" type="pres">
      <dgm:prSet presAssocID="{76B49BB1-1789-466D-9C6A-492E6D0C435E}" presName="txShp" presStyleLbl="node1" presStyleIdx="0" presStyleCnt="4" custScaleX="84676" custScaleY="74865" custLinFactNeighborX="15157" custLinFactNeighborY="-8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581C7B7-6038-4AD8-9B5C-178667D27C72}" type="pres">
      <dgm:prSet presAssocID="{0947B41A-5251-4382-8759-D9FE03AE0DE4}" presName="spacing" presStyleCnt="0"/>
      <dgm:spPr/>
    </dgm:pt>
    <dgm:pt modelId="{38ED66BD-9EF3-44DA-AE51-168813F992EC}" type="pres">
      <dgm:prSet presAssocID="{6C23B4C5-75BB-49C1-AD87-F1E95F4DD0EB}" presName="composite" presStyleCnt="0"/>
      <dgm:spPr/>
    </dgm:pt>
    <dgm:pt modelId="{40426895-BF67-4948-9739-A74309174629}" type="pres">
      <dgm:prSet presAssocID="{6C23B4C5-75BB-49C1-AD87-F1E95F4DD0EB}" presName="imgShp" presStyleLbl="fgImgPlace1" presStyleIdx="1" presStyleCnt="4" custLinFactNeighborX="46764" custLinFactNeighborY="138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0BB249FF-D069-4D4A-82AF-30F00A171CDB}" type="pres">
      <dgm:prSet presAssocID="{6C23B4C5-75BB-49C1-AD87-F1E95F4DD0EB}" presName="txShp" presStyleLbl="node1" presStyleIdx="1" presStyleCnt="4" custScaleX="86950" custScaleY="63973" custLinFactNeighborX="14941" custLinFactNeighborY="727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C3417E5-6CBC-47E7-9273-67B2BB21DFE3}" type="pres">
      <dgm:prSet presAssocID="{7FEC9F24-1C3B-4728-87C2-6920BC6CC619}" presName="spacing" presStyleCnt="0"/>
      <dgm:spPr/>
    </dgm:pt>
    <dgm:pt modelId="{8CBF7163-1C9D-4DFE-A7D7-96EFDE05FE16}" type="pres">
      <dgm:prSet presAssocID="{D497EE33-3A25-4D3A-972B-021FA36DA8AA}" presName="composite" presStyleCnt="0"/>
      <dgm:spPr/>
    </dgm:pt>
    <dgm:pt modelId="{AF1C1166-F550-458A-B6DB-D01E0F05E992}" type="pres">
      <dgm:prSet presAssocID="{D497EE33-3A25-4D3A-972B-021FA36DA8AA}" presName="imgShp" presStyleLbl="fgImgPlace1" presStyleIdx="2" presStyleCnt="4" custLinFactNeighborX="41081" custLinFactNeighborY="300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89658AB5-88BA-408A-8E3A-67AB35352072}" type="pres">
      <dgm:prSet presAssocID="{D497EE33-3A25-4D3A-972B-021FA36DA8AA}" presName="txShp" presStyleLbl="node1" presStyleIdx="2" presStyleCnt="4" custScaleX="83180" custScaleY="69479" custLinFactNeighborX="15919" custLinFactNeighborY="-30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D70AA3E-03E2-41B7-9AA3-D1BD9D249526}" type="pres">
      <dgm:prSet presAssocID="{43B84307-190D-4BE2-A6CC-A2B8E9CC928D}" presName="spacing" presStyleCnt="0"/>
      <dgm:spPr/>
    </dgm:pt>
    <dgm:pt modelId="{53DC8572-FB2B-4B10-8BBF-FBEB330533CE}" type="pres">
      <dgm:prSet presAssocID="{F4553A2E-B53F-4FDF-8B9B-BD87324FC67C}" presName="composite" presStyleCnt="0"/>
      <dgm:spPr/>
    </dgm:pt>
    <dgm:pt modelId="{DC4AA2F1-DC5E-4468-8F00-9BC36E7907B9}" type="pres">
      <dgm:prSet presAssocID="{F4553A2E-B53F-4FDF-8B9B-BD87324FC67C}" presName="imgShp" presStyleLbl="fgImgPlace1" presStyleIdx="3" presStyleCnt="4" custLinFactNeighborX="42364" custLinFactNeighborY="462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99316CCE-E977-4BD8-A777-82E84DB8BFFA}" type="pres">
      <dgm:prSet presAssocID="{F4553A2E-B53F-4FDF-8B9B-BD87324FC67C}" presName="txShp" presStyleLbl="node1" presStyleIdx="3" presStyleCnt="4" custScaleX="83943" custScaleY="62657" custLinFactNeighborX="14529" custLinFactNeighborY="-1404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876BEE6-B08A-4694-AF4C-AFE8F25E818F}" type="presOf" srcId="{D497EE33-3A25-4D3A-972B-021FA36DA8AA}" destId="{89658AB5-88BA-408A-8E3A-67AB35352072}" srcOrd="0" destOrd="0" presId="urn:microsoft.com/office/officeart/2005/8/layout/vList3"/>
    <dgm:cxn modelId="{3DCD777F-11B9-4BBE-9A40-FD8A62C3C1BD}" type="presOf" srcId="{725EDC5C-BC7B-46FD-AE62-E00905176C08}" destId="{12CF9419-9544-44B4-8502-1024D56C3836}" srcOrd="0" destOrd="0" presId="urn:microsoft.com/office/officeart/2005/8/layout/vList3"/>
    <dgm:cxn modelId="{A6B6810C-DE60-495B-BAC5-898FBEDB1790}" srcId="{725EDC5C-BC7B-46FD-AE62-E00905176C08}" destId="{F4553A2E-B53F-4FDF-8B9B-BD87324FC67C}" srcOrd="3" destOrd="0" parTransId="{9D117EF5-44D6-4959-8535-21B5BD292B93}" sibTransId="{A689EDAA-3AD6-4F89-B7EF-CFB35C5676AD}"/>
    <dgm:cxn modelId="{1250FCAA-008D-44BB-AA03-A8C32856C57D}" srcId="{725EDC5C-BC7B-46FD-AE62-E00905176C08}" destId="{D497EE33-3A25-4D3A-972B-021FA36DA8AA}" srcOrd="2" destOrd="0" parTransId="{EABEEB1F-4D3D-4313-9375-E2E8E5CFE14B}" sibTransId="{43B84307-190D-4BE2-A6CC-A2B8E9CC928D}"/>
    <dgm:cxn modelId="{0440E19C-B7EE-43E3-B8C2-EDEC619DFC14}" type="presOf" srcId="{76B49BB1-1789-466D-9C6A-492E6D0C435E}" destId="{2598797F-01F9-4DF1-AAC7-61C8364CF228}" srcOrd="0" destOrd="0" presId="urn:microsoft.com/office/officeart/2005/8/layout/vList3"/>
    <dgm:cxn modelId="{DB7909E3-DDD7-426C-8DC5-E6ECBE70C2D3}" type="presOf" srcId="{6C23B4C5-75BB-49C1-AD87-F1E95F4DD0EB}" destId="{0BB249FF-D069-4D4A-82AF-30F00A171CDB}" srcOrd="0" destOrd="0" presId="urn:microsoft.com/office/officeart/2005/8/layout/vList3"/>
    <dgm:cxn modelId="{A26A33B8-CA0A-47F8-B940-E2FD0D3FA814}" srcId="{725EDC5C-BC7B-46FD-AE62-E00905176C08}" destId="{6C23B4C5-75BB-49C1-AD87-F1E95F4DD0EB}" srcOrd="1" destOrd="0" parTransId="{6AE911F9-F674-4F9B-ACE8-1ABD733E353B}" sibTransId="{7FEC9F24-1C3B-4728-87C2-6920BC6CC619}"/>
    <dgm:cxn modelId="{BD2AB7EA-44D2-4379-ADD4-36BE2A1913A4}" srcId="{725EDC5C-BC7B-46FD-AE62-E00905176C08}" destId="{76B49BB1-1789-466D-9C6A-492E6D0C435E}" srcOrd="0" destOrd="0" parTransId="{0AB5F762-B5DB-4BC8-ABD5-2DAD3C93191E}" sibTransId="{0947B41A-5251-4382-8759-D9FE03AE0DE4}"/>
    <dgm:cxn modelId="{BE539539-C410-445F-9C5C-7BC248756902}" type="presOf" srcId="{F4553A2E-B53F-4FDF-8B9B-BD87324FC67C}" destId="{99316CCE-E977-4BD8-A777-82E84DB8BFFA}" srcOrd="0" destOrd="0" presId="urn:microsoft.com/office/officeart/2005/8/layout/vList3"/>
    <dgm:cxn modelId="{893737CC-19FF-40D4-9C62-0182B82CCAC1}" type="presParOf" srcId="{12CF9419-9544-44B4-8502-1024D56C3836}" destId="{B39C99CE-5DA4-4C27-A91E-C7EC89420B8D}" srcOrd="0" destOrd="0" presId="urn:microsoft.com/office/officeart/2005/8/layout/vList3"/>
    <dgm:cxn modelId="{CCC0A894-CA1B-4E6C-94EB-01EFF1E6014B}" type="presParOf" srcId="{B39C99CE-5DA4-4C27-A91E-C7EC89420B8D}" destId="{D3F05BE9-5BD6-45CA-BBDC-8AC1CF603AE3}" srcOrd="0" destOrd="0" presId="urn:microsoft.com/office/officeart/2005/8/layout/vList3"/>
    <dgm:cxn modelId="{517B3E91-BF50-4D3F-88DE-E82BAFB8737C}" type="presParOf" srcId="{B39C99CE-5DA4-4C27-A91E-C7EC89420B8D}" destId="{2598797F-01F9-4DF1-AAC7-61C8364CF228}" srcOrd="1" destOrd="0" presId="urn:microsoft.com/office/officeart/2005/8/layout/vList3"/>
    <dgm:cxn modelId="{2114A47C-5985-4387-A2AD-CDEA3071C6E8}" type="presParOf" srcId="{12CF9419-9544-44B4-8502-1024D56C3836}" destId="{C581C7B7-6038-4AD8-9B5C-178667D27C72}" srcOrd="1" destOrd="0" presId="urn:microsoft.com/office/officeart/2005/8/layout/vList3"/>
    <dgm:cxn modelId="{9FCE1C93-8085-4A58-AA38-F5100952D94B}" type="presParOf" srcId="{12CF9419-9544-44B4-8502-1024D56C3836}" destId="{38ED66BD-9EF3-44DA-AE51-168813F992EC}" srcOrd="2" destOrd="0" presId="urn:microsoft.com/office/officeart/2005/8/layout/vList3"/>
    <dgm:cxn modelId="{7FA4FB4E-CD44-49B7-B4C9-25E35E2AFFC7}" type="presParOf" srcId="{38ED66BD-9EF3-44DA-AE51-168813F992EC}" destId="{40426895-BF67-4948-9739-A74309174629}" srcOrd="0" destOrd="0" presId="urn:microsoft.com/office/officeart/2005/8/layout/vList3"/>
    <dgm:cxn modelId="{42BB160B-2812-4365-8C6F-79C4F8000845}" type="presParOf" srcId="{38ED66BD-9EF3-44DA-AE51-168813F992EC}" destId="{0BB249FF-D069-4D4A-82AF-30F00A171CDB}" srcOrd="1" destOrd="0" presId="urn:microsoft.com/office/officeart/2005/8/layout/vList3"/>
    <dgm:cxn modelId="{96009E20-55E2-4DE8-8B84-4A930801FA3E}" type="presParOf" srcId="{12CF9419-9544-44B4-8502-1024D56C3836}" destId="{EC3417E5-6CBC-47E7-9273-67B2BB21DFE3}" srcOrd="3" destOrd="0" presId="urn:microsoft.com/office/officeart/2005/8/layout/vList3"/>
    <dgm:cxn modelId="{E684E77A-1630-417B-84E4-87BF93E4A9FF}" type="presParOf" srcId="{12CF9419-9544-44B4-8502-1024D56C3836}" destId="{8CBF7163-1C9D-4DFE-A7D7-96EFDE05FE16}" srcOrd="4" destOrd="0" presId="urn:microsoft.com/office/officeart/2005/8/layout/vList3"/>
    <dgm:cxn modelId="{6830F994-7009-4458-B7B6-51F6B8B3FBDF}" type="presParOf" srcId="{8CBF7163-1C9D-4DFE-A7D7-96EFDE05FE16}" destId="{AF1C1166-F550-458A-B6DB-D01E0F05E992}" srcOrd="0" destOrd="0" presId="urn:microsoft.com/office/officeart/2005/8/layout/vList3"/>
    <dgm:cxn modelId="{4AC05A1E-D08E-4799-9594-17EBE5E232D8}" type="presParOf" srcId="{8CBF7163-1C9D-4DFE-A7D7-96EFDE05FE16}" destId="{89658AB5-88BA-408A-8E3A-67AB35352072}" srcOrd="1" destOrd="0" presId="urn:microsoft.com/office/officeart/2005/8/layout/vList3"/>
    <dgm:cxn modelId="{296EF888-CD84-41D0-9CC6-11CC0450548F}" type="presParOf" srcId="{12CF9419-9544-44B4-8502-1024D56C3836}" destId="{ED70AA3E-03E2-41B7-9AA3-D1BD9D249526}" srcOrd="5" destOrd="0" presId="urn:microsoft.com/office/officeart/2005/8/layout/vList3"/>
    <dgm:cxn modelId="{5AEEB8A2-A366-4B2F-A923-CD7614341D5F}" type="presParOf" srcId="{12CF9419-9544-44B4-8502-1024D56C3836}" destId="{53DC8572-FB2B-4B10-8BBF-FBEB330533CE}" srcOrd="6" destOrd="0" presId="urn:microsoft.com/office/officeart/2005/8/layout/vList3"/>
    <dgm:cxn modelId="{2F940143-396D-47D3-9832-0EF4C0B37C6A}" type="presParOf" srcId="{53DC8572-FB2B-4B10-8BBF-FBEB330533CE}" destId="{DC4AA2F1-DC5E-4468-8F00-9BC36E7907B9}" srcOrd="0" destOrd="0" presId="urn:microsoft.com/office/officeart/2005/8/layout/vList3"/>
    <dgm:cxn modelId="{BE655D21-369E-4BC4-B4F5-DCCDAFDAEE47}" type="presParOf" srcId="{53DC8572-FB2B-4B10-8BBF-FBEB330533CE}" destId="{99316CCE-E977-4BD8-A777-82E84DB8BFF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8797F-01F9-4DF1-AAC7-61C8364CF228}">
      <dsp:nvSpPr>
        <dsp:cNvPr id="0" name=""/>
        <dsp:cNvSpPr/>
      </dsp:nvSpPr>
      <dsp:spPr>
        <a:xfrm rot="10800000">
          <a:off x="1876962" y="115349"/>
          <a:ext cx="2676127" cy="71468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96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FFC000"/>
              </a:solidFill>
              <a:latin typeface="+mn-lt"/>
              <a:ea typeface="+mj-ea"/>
              <a:cs typeface="+mj-cs"/>
            </a:rPr>
            <a:t>Residuos de Plaguicidas</a:t>
          </a:r>
        </a:p>
      </dsp:txBody>
      <dsp:txXfrm rot="10800000">
        <a:off x="2055634" y="115349"/>
        <a:ext cx="2497455" cy="714688"/>
      </dsp:txXfrm>
    </dsp:sp>
    <dsp:sp modelId="{D3F05BE9-5BD6-45CA-BBDC-8AC1CF603AE3}">
      <dsp:nvSpPr>
        <dsp:cNvPr id="0" name=""/>
        <dsp:cNvSpPr/>
      </dsp:nvSpPr>
      <dsp:spPr>
        <a:xfrm>
          <a:off x="1131402" y="1256"/>
          <a:ext cx="954636" cy="95463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249FF-D069-4D4A-82AF-30F00A171CDB}">
      <dsp:nvSpPr>
        <dsp:cNvPr id="0" name=""/>
        <dsp:cNvSpPr/>
      </dsp:nvSpPr>
      <dsp:spPr>
        <a:xfrm rot="10800000">
          <a:off x="1816235" y="1484525"/>
          <a:ext cx="2747995" cy="610709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96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FFC000"/>
              </a:solidFill>
              <a:latin typeface="+mn-lt"/>
              <a:ea typeface="+mj-ea"/>
              <a:cs typeface="+mj-cs"/>
            </a:rPr>
            <a:t>Metales Pesados</a:t>
          </a:r>
        </a:p>
      </dsp:txBody>
      <dsp:txXfrm rot="10800000">
        <a:off x="1968912" y="1484525"/>
        <a:ext cx="2595318" cy="610709"/>
      </dsp:txXfrm>
    </dsp:sp>
    <dsp:sp modelId="{40426895-BF67-4948-9739-A74309174629}">
      <dsp:nvSpPr>
        <dsp:cNvPr id="0" name=""/>
        <dsp:cNvSpPr/>
      </dsp:nvSpPr>
      <dsp:spPr>
        <a:xfrm>
          <a:off x="1106924" y="1256333"/>
          <a:ext cx="954636" cy="95463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58AB5-88BA-408A-8E3A-67AB35352072}">
      <dsp:nvSpPr>
        <dsp:cNvPr id="0" name=""/>
        <dsp:cNvSpPr/>
      </dsp:nvSpPr>
      <dsp:spPr>
        <a:xfrm rot="10800000">
          <a:off x="1936505" y="2625504"/>
          <a:ext cx="2628847" cy="663271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96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FFC000"/>
              </a:solidFill>
              <a:latin typeface="+mn-lt"/>
              <a:ea typeface="+mj-ea"/>
              <a:cs typeface="+mj-cs"/>
            </a:rPr>
            <a:t>Residuos Medicamentos Veterinarios</a:t>
          </a:r>
        </a:p>
      </dsp:txBody>
      <dsp:txXfrm rot="10800000">
        <a:off x="2102323" y="2625504"/>
        <a:ext cx="2463029" cy="663271"/>
      </dsp:txXfrm>
    </dsp:sp>
    <dsp:sp modelId="{AF1C1166-F550-458A-B6DB-D01E0F05E992}">
      <dsp:nvSpPr>
        <dsp:cNvPr id="0" name=""/>
        <dsp:cNvSpPr/>
      </dsp:nvSpPr>
      <dsp:spPr>
        <a:xfrm>
          <a:off x="1082459" y="2511410"/>
          <a:ext cx="954636" cy="95463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16CCE-E977-4BD8-A777-82E84DB8BFFA}">
      <dsp:nvSpPr>
        <dsp:cNvPr id="0" name=""/>
        <dsp:cNvSpPr/>
      </dsp:nvSpPr>
      <dsp:spPr>
        <a:xfrm rot="10800000">
          <a:off x="1874489" y="3766483"/>
          <a:ext cx="2652961" cy="59814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96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FFC000"/>
              </a:solidFill>
              <a:latin typeface="+mn-lt"/>
              <a:ea typeface="+mj-ea"/>
              <a:cs typeface="+mj-cs"/>
            </a:rPr>
            <a:t>Contaminación Microbiológica</a:t>
          </a:r>
        </a:p>
      </dsp:txBody>
      <dsp:txXfrm rot="10800000">
        <a:off x="2024025" y="3766483"/>
        <a:ext cx="2503425" cy="598146"/>
      </dsp:txXfrm>
    </dsp:sp>
    <dsp:sp modelId="{DC4AA2F1-DC5E-4468-8F00-9BC36E7907B9}">
      <dsp:nvSpPr>
        <dsp:cNvPr id="0" name=""/>
        <dsp:cNvSpPr/>
      </dsp:nvSpPr>
      <dsp:spPr>
        <a:xfrm>
          <a:off x="1088679" y="3725883"/>
          <a:ext cx="954636" cy="95463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A623-73A0-47D9-B304-BCCDC27D189E}" type="datetimeFigureOut">
              <a:rPr lang="es-ES" smtClean="0"/>
              <a:t>06/08/2019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4E67-8C2A-4015-934C-F9CE5838939A}" type="slidenum">
              <a:rPr lang="es-ES" smtClean="0"/>
              <a:t>‹Nº›</a:t>
            </a:fld>
            <a:endParaRPr lang="es-E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A623-73A0-47D9-B304-BCCDC27D189E}" type="datetimeFigureOut">
              <a:rPr lang="es-ES" smtClean="0"/>
              <a:t>06/08/2019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4E67-8C2A-4015-934C-F9CE5838939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A623-73A0-47D9-B304-BCCDC27D189E}" type="datetimeFigureOut">
              <a:rPr lang="es-ES" smtClean="0"/>
              <a:t>06/08/2019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4E67-8C2A-4015-934C-F9CE5838939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A623-73A0-47D9-B304-BCCDC27D189E}" type="datetimeFigureOut">
              <a:rPr lang="es-ES" smtClean="0"/>
              <a:t>06/08/2019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4E67-8C2A-4015-934C-F9CE5838939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A623-73A0-47D9-B304-BCCDC27D189E}" type="datetimeFigureOut">
              <a:rPr lang="es-ES" smtClean="0"/>
              <a:t>06/08/2019</a:t>
            </a:fld>
            <a:endParaRPr lang="es-E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4E67-8C2A-4015-934C-F9CE5838939A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A623-73A0-47D9-B304-BCCDC27D189E}" type="datetimeFigureOut">
              <a:rPr lang="es-ES" smtClean="0"/>
              <a:t>06/08/2019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4E67-8C2A-4015-934C-F9CE5838939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A623-73A0-47D9-B304-BCCDC27D189E}" type="datetimeFigureOut">
              <a:rPr lang="es-ES" smtClean="0"/>
              <a:t>06/08/2019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4E67-8C2A-4015-934C-F9CE5838939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A623-73A0-47D9-B304-BCCDC27D189E}" type="datetimeFigureOut">
              <a:rPr lang="es-ES" smtClean="0"/>
              <a:t>06/08/2019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4E67-8C2A-4015-934C-F9CE5838939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A623-73A0-47D9-B304-BCCDC27D189E}" type="datetimeFigureOut">
              <a:rPr lang="es-ES" smtClean="0"/>
              <a:t>06/08/2019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4E67-8C2A-4015-934C-F9CE5838939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A623-73A0-47D9-B304-BCCDC27D189E}" type="datetimeFigureOut">
              <a:rPr lang="es-ES" smtClean="0"/>
              <a:t>06/08/2019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4E67-8C2A-4015-934C-F9CE5838939A}" type="slidenum">
              <a:rPr lang="es-ES" smtClean="0"/>
              <a:t>‹Nº›</a:t>
            </a:fld>
            <a:endParaRPr lang="es-E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A623-73A0-47D9-B304-BCCDC27D189E}" type="datetimeFigureOut">
              <a:rPr lang="es-ES" smtClean="0"/>
              <a:t>06/08/2019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4E67-8C2A-4015-934C-F9CE5838939A}" type="slidenum">
              <a:rPr lang="es-ES" smtClean="0"/>
              <a:t>‹Nº›</a:t>
            </a:fld>
            <a:endParaRPr lang="es-E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836A623-73A0-47D9-B304-BCCDC27D189E}" type="datetimeFigureOut">
              <a:rPr lang="es-ES" smtClean="0"/>
              <a:t>06/08/2019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B664E67-8C2A-4015-934C-F9CE5838939A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478" r="14771"/>
          <a:stretch/>
        </p:blipFill>
        <p:spPr>
          <a:xfrm rot="533528">
            <a:off x="3475181" y="2441196"/>
            <a:ext cx="983454" cy="792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6864" cy="944754"/>
          </a:xfrm>
        </p:spPr>
        <p:txBody>
          <a:bodyPr>
            <a:normAutofit fontScale="90000"/>
          </a:bodyPr>
          <a:lstStyle/>
          <a:p>
            <a:r>
              <a:rPr lang="es-CO" sz="40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Bauhaus 93" panose="04030905020B02020C02" pitchFamily="82" charset="0"/>
              </a:rPr>
              <a:t>CONTAMINANTES EN LOS ALIMENTOS</a:t>
            </a:r>
            <a:endParaRPr lang="es-ES" sz="4000" dirty="0">
              <a:solidFill>
                <a:schemeClr val="bg2">
                  <a:lumMod val="10000"/>
                  <a:lumOff val="90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11" name="10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O" dirty="0" smtClean="0"/>
              <a:t>Viernes 30 de agosto de 2019</a:t>
            </a:r>
          </a:p>
          <a:p>
            <a:r>
              <a:rPr lang="es-CO" dirty="0" smtClean="0"/>
              <a:t>Contacto: </a:t>
            </a:r>
            <a:r>
              <a:rPr lang="es-CO" dirty="0" smtClean="0"/>
              <a:t>nancy.rodriguez@utadeo.edu.co</a:t>
            </a:r>
          </a:p>
          <a:p>
            <a:r>
              <a:rPr lang="es-CO" dirty="0" smtClean="0"/>
              <a:t>Tel</a:t>
            </a:r>
            <a:r>
              <a:rPr lang="es-CO" dirty="0" smtClean="0"/>
              <a:t>: 2427030 Ext. 2403/2400</a:t>
            </a:r>
            <a:endParaRPr lang="es-ES" dirty="0"/>
          </a:p>
        </p:txBody>
      </p:sp>
      <p:graphicFrame>
        <p:nvGraphicFramePr>
          <p:cNvPr id="15" name="Diagrama 5"/>
          <p:cNvGraphicFramePr/>
          <p:nvPr>
            <p:extLst>
              <p:ext uri="{D42A27DB-BD31-4B8C-83A1-F6EECF244321}">
                <p14:modId xmlns:p14="http://schemas.microsoft.com/office/powerpoint/2010/main" val="598918604"/>
              </p:ext>
            </p:extLst>
          </p:nvPr>
        </p:nvGraphicFramePr>
        <p:xfrm>
          <a:off x="4283967" y="1916832"/>
          <a:ext cx="4752529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ítulo 1"/>
          <p:cNvSpPr txBox="1">
            <a:spLocks/>
          </p:cNvSpPr>
          <p:nvPr/>
        </p:nvSpPr>
        <p:spPr>
          <a:xfrm>
            <a:off x="5220073" y="1340768"/>
            <a:ext cx="3816424" cy="52322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140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¿sabes si lo que estas consumiendo se encuentra libre de tóxicos ?</a:t>
            </a:r>
            <a:endParaRPr lang="es-CO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ja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158</TotalTime>
  <Words>42</Words>
  <Application>Microsoft Office PowerPoint</Application>
  <PresentationFormat>Presentación en pantalla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Paja</vt:lpstr>
      <vt:lpstr>CONTAMINANTES EN LOS ALIMENTOS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Nancy Rodriguez Parra</dc:creator>
  <cp:lastModifiedBy>Nancy Rodriguez Parra</cp:lastModifiedBy>
  <cp:revision>11</cp:revision>
  <dcterms:created xsi:type="dcterms:W3CDTF">2019-08-06T15:53:23Z</dcterms:created>
  <dcterms:modified xsi:type="dcterms:W3CDTF">2019-08-06T18:42:08Z</dcterms:modified>
</cp:coreProperties>
</file>