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63"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00C8FA"/>
    <a:srgbClr val="2A404F"/>
    <a:srgbClr val="384C5A"/>
    <a:srgbClr val="3C5060"/>
    <a:srgbClr val="3E5560"/>
    <a:srgbClr val="3A5160"/>
    <a:srgbClr val="1D333E"/>
    <a:srgbClr val="253A49"/>
    <a:srgbClr val="31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9" autoAdjust="0"/>
    <p:restoredTop sz="96265" autoAdjust="0"/>
  </p:normalViewPr>
  <p:slideViewPr>
    <p:cSldViewPr snapToGrid="0">
      <p:cViewPr>
        <p:scale>
          <a:sx n="25" d="100"/>
          <a:sy n="25" d="100"/>
        </p:scale>
        <p:origin x="384" y="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0B36B-A294-4925-B954-90D0B7DDD9D5}" type="datetimeFigureOut">
              <a:rPr lang="ca-ES" smtClean="0"/>
              <a:t>8/6/2022</a:t>
            </a:fld>
            <a:endParaRPr lang="ca-ES"/>
          </a:p>
        </p:txBody>
      </p:sp>
      <p:sp>
        <p:nvSpPr>
          <p:cNvPr id="4" name="Marcador de imagen de diapositiva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4ADD8-16C7-4142-BE19-434A0EB6DC9B}" type="slidenum">
              <a:rPr lang="ca-ES" smtClean="0"/>
              <a:t>‹Nº›</a:t>
            </a:fld>
            <a:endParaRPr lang="ca-ES"/>
          </a:p>
        </p:txBody>
      </p:sp>
    </p:spTree>
    <p:extLst>
      <p:ext uri="{BB962C8B-B14F-4D97-AF65-F5344CB8AC3E}">
        <p14:creationId xmlns:p14="http://schemas.microsoft.com/office/powerpoint/2010/main" val="4218143603"/>
      </p:ext>
    </p:extLst>
  </p:cSld>
  <p:clrMap bg1="lt1" tx1="dk1" bg2="lt2" tx2="dk2" accent1="accent1" accent2="accent2" accent3="accent3" accent4="accent4" accent5="accent5" accent6="accent6" hlink="hlink" folHlink="folHlink"/>
  <p:notesStyle>
    <a:lvl1pPr marL="0" algn="l" defTabSz="3507047" rtl="0" eaLnBrk="1" latinLnBrk="0" hangingPunct="1">
      <a:defRPr sz="4602" kern="1200">
        <a:solidFill>
          <a:schemeClr val="tx1"/>
        </a:solidFill>
        <a:latin typeface="+mn-lt"/>
        <a:ea typeface="+mn-ea"/>
        <a:cs typeface="+mn-cs"/>
      </a:defRPr>
    </a:lvl1pPr>
    <a:lvl2pPr marL="1753524" algn="l" defTabSz="3507047" rtl="0" eaLnBrk="1" latinLnBrk="0" hangingPunct="1">
      <a:defRPr sz="4602" kern="1200">
        <a:solidFill>
          <a:schemeClr val="tx1"/>
        </a:solidFill>
        <a:latin typeface="+mn-lt"/>
        <a:ea typeface="+mn-ea"/>
        <a:cs typeface="+mn-cs"/>
      </a:defRPr>
    </a:lvl2pPr>
    <a:lvl3pPr marL="3507047" algn="l" defTabSz="3507047" rtl="0" eaLnBrk="1" latinLnBrk="0" hangingPunct="1">
      <a:defRPr sz="4602" kern="1200">
        <a:solidFill>
          <a:schemeClr val="tx1"/>
        </a:solidFill>
        <a:latin typeface="+mn-lt"/>
        <a:ea typeface="+mn-ea"/>
        <a:cs typeface="+mn-cs"/>
      </a:defRPr>
    </a:lvl3pPr>
    <a:lvl4pPr marL="5260572" algn="l" defTabSz="3507047" rtl="0" eaLnBrk="1" latinLnBrk="0" hangingPunct="1">
      <a:defRPr sz="4602" kern="1200">
        <a:solidFill>
          <a:schemeClr val="tx1"/>
        </a:solidFill>
        <a:latin typeface="+mn-lt"/>
        <a:ea typeface="+mn-ea"/>
        <a:cs typeface="+mn-cs"/>
      </a:defRPr>
    </a:lvl4pPr>
    <a:lvl5pPr marL="7014096" algn="l" defTabSz="3507047" rtl="0" eaLnBrk="1" latinLnBrk="0" hangingPunct="1">
      <a:defRPr sz="4602" kern="1200">
        <a:solidFill>
          <a:schemeClr val="tx1"/>
        </a:solidFill>
        <a:latin typeface="+mn-lt"/>
        <a:ea typeface="+mn-ea"/>
        <a:cs typeface="+mn-cs"/>
      </a:defRPr>
    </a:lvl5pPr>
    <a:lvl6pPr marL="8767620" algn="l" defTabSz="3507047" rtl="0" eaLnBrk="1" latinLnBrk="0" hangingPunct="1">
      <a:defRPr sz="4602" kern="1200">
        <a:solidFill>
          <a:schemeClr val="tx1"/>
        </a:solidFill>
        <a:latin typeface="+mn-lt"/>
        <a:ea typeface="+mn-ea"/>
        <a:cs typeface="+mn-cs"/>
      </a:defRPr>
    </a:lvl6pPr>
    <a:lvl7pPr marL="10521144" algn="l" defTabSz="3507047" rtl="0" eaLnBrk="1" latinLnBrk="0" hangingPunct="1">
      <a:defRPr sz="4602" kern="1200">
        <a:solidFill>
          <a:schemeClr val="tx1"/>
        </a:solidFill>
        <a:latin typeface="+mn-lt"/>
        <a:ea typeface="+mn-ea"/>
        <a:cs typeface="+mn-cs"/>
      </a:defRPr>
    </a:lvl7pPr>
    <a:lvl8pPr marL="12274668" algn="l" defTabSz="3507047" rtl="0" eaLnBrk="1" latinLnBrk="0" hangingPunct="1">
      <a:defRPr sz="4602" kern="1200">
        <a:solidFill>
          <a:schemeClr val="tx1"/>
        </a:solidFill>
        <a:latin typeface="+mn-lt"/>
        <a:ea typeface="+mn-ea"/>
        <a:cs typeface="+mn-cs"/>
      </a:defRPr>
    </a:lvl8pPr>
    <a:lvl9pPr marL="14028192" algn="l" defTabSz="3507047" rtl="0" eaLnBrk="1" latinLnBrk="0" hangingPunct="1">
      <a:defRPr sz="460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A0CB3B9D-B313-4F4D-9619-063E6B78D423}" type="datetimeFigureOut">
              <a:rPr lang="ca-ES" smtClean="0"/>
              <a:t>8/6/2022</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17FDD0DF-AC4A-4DAE-B1A2-EF5345BA2518}" type="slidenum">
              <a:rPr lang="ca-ES" smtClean="0"/>
              <a:t>‹Nº›</a:t>
            </a:fld>
            <a:endParaRPr lang="ca-ES"/>
          </a:p>
        </p:txBody>
      </p:sp>
    </p:spTree>
    <p:extLst>
      <p:ext uri="{BB962C8B-B14F-4D97-AF65-F5344CB8AC3E}">
        <p14:creationId xmlns:p14="http://schemas.microsoft.com/office/powerpoint/2010/main" val="344384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0CB3B9D-B313-4F4D-9619-063E6B78D423}" type="datetimeFigureOut">
              <a:rPr lang="ca-ES" smtClean="0"/>
              <a:t>8/6/2022</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17FDD0DF-AC4A-4DAE-B1A2-EF5345BA2518}" type="slidenum">
              <a:rPr lang="ca-ES" smtClean="0"/>
              <a:t>‹Nº›</a:t>
            </a:fld>
            <a:endParaRPr lang="ca-ES"/>
          </a:p>
        </p:txBody>
      </p:sp>
    </p:spTree>
    <p:extLst>
      <p:ext uri="{BB962C8B-B14F-4D97-AF65-F5344CB8AC3E}">
        <p14:creationId xmlns:p14="http://schemas.microsoft.com/office/powerpoint/2010/main" val="171782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0CB3B9D-B313-4F4D-9619-063E6B78D423}" type="datetimeFigureOut">
              <a:rPr lang="ca-ES" smtClean="0"/>
              <a:t>8/6/2022</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17FDD0DF-AC4A-4DAE-B1A2-EF5345BA2518}" type="slidenum">
              <a:rPr lang="ca-ES" smtClean="0"/>
              <a:t>‹Nº›</a:t>
            </a:fld>
            <a:endParaRPr lang="ca-ES"/>
          </a:p>
        </p:txBody>
      </p:sp>
    </p:spTree>
    <p:extLst>
      <p:ext uri="{BB962C8B-B14F-4D97-AF65-F5344CB8AC3E}">
        <p14:creationId xmlns:p14="http://schemas.microsoft.com/office/powerpoint/2010/main" val="319205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0CB3B9D-B313-4F4D-9619-063E6B78D423}" type="datetimeFigureOut">
              <a:rPr lang="ca-ES" smtClean="0"/>
              <a:t>8/6/2022</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17FDD0DF-AC4A-4DAE-B1A2-EF5345BA2518}" type="slidenum">
              <a:rPr lang="ca-ES" smtClean="0"/>
              <a:t>‹Nº›</a:t>
            </a:fld>
            <a:endParaRPr lang="ca-ES"/>
          </a:p>
        </p:txBody>
      </p:sp>
    </p:spTree>
    <p:extLst>
      <p:ext uri="{BB962C8B-B14F-4D97-AF65-F5344CB8AC3E}">
        <p14:creationId xmlns:p14="http://schemas.microsoft.com/office/powerpoint/2010/main" val="3415977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0CB3B9D-B313-4F4D-9619-063E6B78D423}" type="datetimeFigureOut">
              <a:rPr lang="ca-ES" smtClean="0"/>
              <a:t>8/6/2022</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17FDD0DF-AC4A-4DAE-B1A2-EF5345BA2518}" type="slidenum">
              <a:rPr lang="ca-ES" smtClean="0"/>
              <a:t>‹Nº›</a:t>
            </a:fld>
            <a:endParaRPr lang="ca-ES"/>
          </a:p>
        </p:txBody>
      </p:sp>
    </p:spTree>
    <p:extLst>
      <p:ext uri="{BB962C8B-B14F-4D97-AF65-F5344CB8AC3E}">
        <p14:creationId xmlns:p14="http://schemas.microsoft.com/office/powerpoint/2010/main" val="260160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0CB3B9D-B313-4F4D-9619-063E6B78D423}" type="datetimeFigureOut">
              <a:rPr lang="ca-ES" smtClean="0"/>
              <a:t>8/6/2022</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17FDD0DF-AC4A-4DAE-B1A2-EF5345BA2518}" type="slidenum">
              <a:rPr lang="ca-ES" smtClean="0"/>
              <a:t>‹Nº›</a:t>
            </a:fld>
            <a:endParaRPr lang="ca-ES"/>
          </a:p>
        </p:txBody>
      </p:sp>
    </p:spTree>
    <p:extLst>
      <p:ext uri="{BB962C8B-B14F-4D97-AF65-F5344CB8AC3E}">
        <p14:creationId xmlns:p14="http://schemas.microsoft.com/office/powerpoint/2010/main" val="333187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s-ES"/>
              <a:t>Editar el estilo de texto del patrón</a:t>
            </a:r>
          </a:p>
        </p:txBody>
      </p:sp>
      <p:sp>
        <p:nvSpPr>
          <p:cNvPr id="4" name="Content Placeholder 3"/>
          <p:cNvSpPr>
            <a:spLocks noGrp="1"/>
          </p:cNvSpPr>
          <p:nvPr>
            <p:ph sz="half" idx="2"/>
          </p:nvPr>
        </p:nvSpPr>
        <p:spPr>
          <a:xfrm>
            <a:off x="2085368" y="15635264"/>
            <a:ext cx="12807832" cy="2299711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s-ES"/>
              <a:t>Editar el estilo de texto del patrón</a:t>
            </a:r>
          </a:p>
        </p:txBody>
      </p:sp>
      <p:sp>
        <p:nvSpPr>
          <p:cNvPr id="6" name="Content Placeholder 5"/>
          <p:cNvSpPr>
            <a:spLocks noGrp="1"/>
          </p:cNvSpPr>
          <p:nvPr>
            <p:ph sz="quarter" idx="4"/>
          </p:nvPr>
        </p:nvSpPr>
        <p:spPr>
          <a:xfrm>
            <a:off x="15326828" y="15635264"/>
            <a:ext cx="12870909" cy="2299711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0CB3B9D-B313-4F4D-9619-063E6B78D423}" type="datetimeFigureOut">
              <a:rPr lang="ca-ES" smtClean="0"/>
              <a:t>8/6/2022</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17FDD0DF-AC4A-4DAE-B1A2-EF5345BA2518}" type="slidenum">
              <a:rPr lang="ca-ES" smtClean="0"/>
              <a:t>‹Nº›</a:t>
            </a:fld>
            <a:endParaRPr lang="ca-ES"/>
          </a:p>
        </p:txBody>
      </p:sp>
    </p:spTree>
    <p:extLst>
      <p:ext uri="{BB962C8B-B14F-4D97-AF65-F5344CB8AC3E}">
        <p14:creationId xmlns:p14="http://schemas.microsoft.com/office/powerpoint/2010/main" val="220959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0CB3B9D-B313-4F4D-9619-063E6B78D423}" type="datetimeFigureOut">
              <a:rPr lang="ca-ES" smtClean="0"/>
              <a:t>8/6/2022</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17FDD0DF-AC4A-4DAE-B1A2-EF5345BA2518}" type="slidenum">
              <a:rPr lang="ca-ES" smtClean="0"/>
              <a:t>‹Nº›</a:t>
            </a:fld>
            <a:endParaRPr lang="ca-ES"/>
          </a:p>
        </p:txBody>
      </p:sp>
    </p:spTree>
    <p:extLst>
      <p:ext uri="{BB962C8B-B14F-4D97-AF65-F5344CB8AC3E}">
        <p14:creationId xmlns:p14="http://schemas.microsoft.com/office/powerpoint/2010/main" val="247751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B3B9D-B313-4F4D-9619-063E6B78D423}" type="datetimeFigureOut">
              <a:rPr lang="ca-ES" smtClean="0"/>
              <a:t>8/6/2022</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17FDD0DF-AC4A-4DAE-B1A2-EF5345BA2518}" type="slidenum">
              <a:rPr lang="ca-ES" smtClean="0"/>
              <a:t>‹Nº›</a:t>
            </a:fld>
            <a:endParaRPr lang="ca-ES"/>
          </a:p>
        </p:txBody>
      </p:sp>
    </p:spTree>
    <p:extLst>
      <p:ext uri="{BB962C8B-B14F-4D97-AF65-F5344CB8AC3E}">
        <p14:creationId xmlns:p14="http://schemas.microsoft.com/office/powerpoint/2010/main" val="235843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s-ES"/>
              <a:t>Haga clic para modificar el estilo de título del patrón</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s-ES"/>
              <a:t>Editar el estilo de texto del patrón</a:t>
            </a:r>
          </a:p>
        </p:txBody>
      </p:sp>
      <p:sp>
        <p:nvSpPr>
          <p:cNvPr id="5" name="Date Placeholder 4"/>
          <p:cNvSpPr>
            <a:spLocks noGrp="1"/>
          </p:cNvSpPr>
          <p:nvPr>
            <p:ph type="dt" sz="half" idx="10"/>
          </p:nvPr>
        </p:nvSpPr>
        <p:spPr/>
        <p:txBody>
          <a:bodyPr/>
          <a:lstStyle/>
          <a:p>
            <a:fld id="{A0CB3B9D-B313-4F4D-9619-063E6B78D423}" type="datetimeFigureOut">
              <a:rPr lang="ca-ES" smtClean="0"/>
              <a:t>8/6/2022</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17FDD0DF-AC4A-4DAE-B1A2-EF5345BA2518}" type="slidenum">
              <a:rPr lang="ca-ES" smtClean="0"/>
              <a:t>‹Nº›</a:t>
            </a:fld>
            <a:endParaRPr lang="ca-ES"/>
          </a:p>
        </p:txBody>
      </p:sp>
    </p:spTree>
    <p:extLst>
      <p:ext uri="{BB962C8B-B14F-4D97-AF65-F5344CB8AC3E}">
        <p14:creationId xmlns:p14="http://schemas.microsoft.com/office/powerpoint/2010/main" val="418138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s-ES"/>
              <a:t>Editar el estilo de texto del patrón</a:t>
            </a:r>
          </a:p>
        </p:txBody>
      </p:sp>
      <p:sp>
        <p:nvSpPr>
          <p:cNvPr id="5" name="Date Placeholder 4"/>
          <p:cNvSpPr>
            <a:spLocks noGrp="1"/>
          </p:cNvSpPr>
          <p:nvPr>
            <p:ph type="dt" sz="half" idx="10"/>
          </p:nvPr>
        </p:nvSpPr>
        <p:spPr/>
        <p:txBody>
          <a:bodyPr/>
          <a:lstStyle/>
          <a:p>
            <a:fld id="{A0CB3B9D-B313-4F4D-9619-063E6B78D423}" type="datetimeFigureOut">
              <a:rPr lang="ca-ES" smtClean="0"/>
              <a:t>8/6/2022</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17FDD0DF-AC4A-4DAE-B1A2-EF5345BA2518}" type="slidenum">
              <a:rPr lang="ca-ES" smtClean="0"/>
              <a:t>‹Nº›</a:t>
            </a:fld>
            <a:endParaRPr lang="ca-ES"/>
          </a:p>
        </p:txBody>
      </p:sp>
    </p:spTree>
    <p:extLst>
      <p:ext uri="{BB962C8B-B14F-4D97-AF65-F5344CB8AC3E}">
        <p14:creationId xmlns:p14="http://schemas.microsoft.com/office/powerpoint/2010/main" val="328731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A0CB3B9D-B313-4F4D-9619-063E6B78D423}" type="datetimeFigureOut">
              <a:rPr lang="ca-ES" smtClean="0"/>
              <a:t>8/6/2022</a:t>
            </a:fld>
            <a:endParaRPr lang="ca-E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17FDD0DF-AC4A-4DAE-B1A2-EF5345BA2518}" type="slidenum">
              <a:rPr lang="ca-ES" smtClean="0"/>
              <a:t>‹Nº›</a:t>
            </a:fld>
            <a:endParaRPr lang="ca-ES"/>
          </a:p>
        </p:txBody>
      </p:sp>
    </p:spTree>
    <p:extLst>
      <p:ext uri="{BB962C8B-B14F-4D97-AF65-F5344CB8AC3E}">
        <p14:creationId xmlns:p14="http://schemas.microsoft.com/office/powerpoint/2010/main" val="7556870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ángulo 101"/>
          <p:cNvSpPr/>
          <p:nvPr/>
        </p:nvSpPr>
        <p:spPr>
          <a:xfrm>
            <a:off x="20305870" y="19132663"/>
            <a:ext cx="9612000" cy="7038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9280" tIns="64640" rIns="129280" bIns="64640" numCol="1" spcCol="0" rtlCol="0" fromWordArt="0" anchor="t" anchorCtr="0" forceAA="0" compatLnSpc="1">
            <a:prstTxWarp prst="textNoShape">
              <a:avLst/>
            </a:prstTxWarp>
            <a:noAutofit/>
          </a:bodyPr>
          <a:lstStyle>
            <a:defPPr>
              <a:defRPr lang="ca-ES"/>
            </a:defPPr>
            <a:lvl1pPr marL="0" algn="l" defTabSz="3507047" rtl="0" eaLnBrk="1" latinLnBrk="0" hangingPunct="1">
              <a:defRPr sz="6903" kern="1200">
                <a:solidFill>
                  <a:schemeClr val="lt1"/>
                </a:solidFill>
                <a:latin typeface="+mn-lt"/>
                <a:ea typeface="+mn-ea"/>
                <a:cs typeface="+mn-cs"/>
              </a:defRPr>
            </a:lvl1pPr>
            <a:lvl2pPr marL="1753524" algn="l" defTabSz="3507047" rtl="0" eaLnBrk="1" latinLnBrk="0" hangingPunct="1">
              <a:defRPr sz="6903" kern="1200">
                <a:solidFill>
                  <a:schemeClr val="lt1"/>
                </a:solidFill>
                <a:latin typeface="+mn-lt"/>
                <a:ea typeface="+mn-ea"/>
                <a:cs typeface="+mn-cs"/>
              </a:defRPr>
            </a:lvl2pPr>
            <a:lvl3pPr marL="3507047" algn="l" defTabSz="3507047" rtl="0" eaLnBrk="1" latinLnBrk="0" hangingPunct="1">
              <a:defRPr sz="6903" kern="1200">
                <a:solidFill>
                  <a:schemeClr val="lt1"/>
                </a:solidFill>
                <a:latin typeface="+mn-lt"/>
                <a:ea typeface="+mn-ea"/>
                <a:cs typeface="+mn-cs"/>
              </a:defRPr>
            </a:lvl3pPr>
            <a:lvl4pPr marL="5260572" algn="l" defTabSz="3507047" rtl="0" eaLnBrk="1" latinLnBrk="0" hangingPunct="1">
              <a:defRPr sz="6903" kern="1200">
                <a:solidFill>
                  <a:schemeClr val="lt1"/>
                </a:solidFill>
                <a:latin typeface="+mn-lt"/>
                <a:ea typeface="+mn-ea"/>
                <a:cs typeface="+mn-cs"/>
              </a:defRPr>
            </a:lvl4pPr>
            <a:lvl5pPr marL="7014096" algn="l" defTabSz="3507047" rtl="0" eaLnBrk="1" latinLnBrk="0" hangingPunct="1">
              <a:defRPr sz="6903" kern="1200">
                <a:solidFill>
                  <a:schemeClr val="lt1"/>
                </a:solidFill>
                <a:latin typeface="+mn-lt"/>
                <a:ea typeface="+mn-ea"/>
                <a:cs typeface="+mn-cs"/>
              </a:defRPr>
            </a:lvl5pPr>
            <a:lvl6pPr marL="8767620" algn="l" defTabSz="3507047" rtl="0" eaLnBrk="1" latinLnBrk="0" hangingPunct="1">
              <a:defRPr sz="6903" kern="1200">
                <a:solidFill>
                  <a:schemeClr val="lt1"/>
                </a:solidFill>
                <a:latin typeface="+mn-lt"/>
                <a:ea typeface="+mn-ea"/>
                <a:cs typeface="+mn-cs"/>
              </a:defRPr>
            </a:lvl6pPr>
            <a:lvl7pPr marL="10521144" algn="l" defTabSz="3507047" rtl="0" eaLnBrk="1" latinLnBrk="0" hangingPunct="1">
              <a:defRPr sz="6903" kern="1200">
                <a:solidFill>
                  <a:schemeClr val="lt1"/>
                </a:solidFill>
                <a:latin typeface="+mn-lt"/>
                <a:ea typeface="+mn-ea"/>
                <a:cs typeface="+mn-cs"/>
              </a:defRPr>
            </a:lvl7pPr>
            <a:lvl8pPr marL="12274668" algn="l" defTabSz="3507047" rtl="0" eaLnBrk="1" latinLnBrk="0" hangingPunct="1">
              <a:defRPr sz="6903" kern="1200">
                <a:solidFill>
                  <a:schemeClr val="lt1"/>
                </a:solidFill>
                <a:latin typeface="+mn-lt"/>
                <a:ea typeface="+mn-ea"/>
                <a:cs typeface="+mn-cs"/>
              </a:defRPr>
            </a:lvl8pPr>
            <a:lvl9pPr marL="14028192" algn="l" defTabSz="3507047" rtl="0" eaLnBrk="1" latinLnBrk="0" hangingPunct="1">
              <a:defRPr sz="6903" kern="1200">
                <a:solidFill>
                  <a:schemeClr val="lt1"/>
                </a:solidFill>
                <a:latin typeface="+mn-lt"/>
                <a:ea typeface="+mn-ea"/>
                <a:cs typeface="+mn-cs"/>
              </a:defRPr>
            </a:lvl9pPr>
          </a:lstStyle>
          <a:p>
            <a:pPr algn="just">
              <a:lnSpc>
                <a:spcPct val="114000"/>
              </a:lnSpc>
            </a:pPr>
            <a:r>
              <a:rPr lang="en-US" sz="2000" dirty="0">
                <a:solidFill>
                  <a:schemeClr val="tx1"/>
                </a:solidFill>
                <a:latin typeface="Arial" panose="020B0604020202020204" pitchFamily="34" charset="0"/>
                <a:cs typeface="Arial" panose="020B0604020202020204" pitchFamily="34" charset="0"/>
              </a:rPr>
              <a:t>Text.</a:t>
            </a:r>
            <a:endParaRPr lang="en-US" sz="1800" dirty="0">
              <a:solidFill>
                <a:schemeClr val="tx1"/>
              </a:solidFill>
              <a:latin typeface="Arial" panose="020B0604020202020204" pitchFamily="34" charset="0"/>
              <a:cs typeface="Arial" panose="020B0604020202020204" pitchFamily="34" charset="0"/>
            </a:endParaRPr>
          </a:p>
        </p:txBody>
      </p:sp>
      <p:pic>
        <p:nvPicPr>
          <p:cNvPr id="28" name="image1.jpg">
            <a:extLst>
              <a:ext uri="{FF2B5EF4-FFF2-40B4-BE49-F238E27FC236}">
                <a16:creationId xmlns:a16="http://schemas.microsoft.com/office/drawing/2014/main" id="{2D2D6F0E-A4EE-3C48-B456-540861342BB4}"/>
              </a:ext>
            </a:extLst>
          </p:cNvPr>
          <p:cNvPicPr/>
          <p:nvPr/>
        </p:nvPicPr>
        <p:blipFill>
          <a:blip r:embed="rId2"/>
          <a:srcRect/>
          <a:stretch>
            <a:fillRect/>
          </a:stretch>
        </p:blipFill>
        <p:spPr>
          <a:xfrm>
            <a:off x="10360420" y="351282"/>
            <a:ext cx="19552918" cy="7295555"/>
          </a:xfrm>
          <a:prstGeom prst="rect">
            <a:avLst/>
          </a:prstGeom>
          <a:ln/>
        </p:spPr>
      </p:pic>
      <p:sp>
        <p:nvSpPr>
          <p:cNvPr id="34" name="Rectángulo 33"/>
          <p:cNvSpPr/>
          <p:nvPr/>
        </p:nvSpPr>
        <p:spPr>
          <a:xfrm>
            <a:off x="361874" y="8416542"/>
            <a:ext cx="9612000" cy="9655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9280" tIns="64640" rIns="129280" bIns="64640" numCol="1" spcCol="0" rtlCol="0" fromWordArt="0" anchor="t" anchorCtr="0" forceAA="0" compatLnSpc="1">
            <a:prstTxWarp prst="textNoShape">
              <a:avLst/>
            </a:prstTxWarp>
            <a:noAutofit/>
          </a:bodyPr>
          <a:lstStyle>
            <a:defPPr>
              <a:defRPr lang="ca-ES"/>
            </a:defPPr>
            <a:lvl1pPr marL="0" algn="l" defTabSz="3507047" rtl="0" eaLnBrk="1" latinLnBrk="0" hangingPunct="1">
              <a:defRPr sz="6903" kern="1200">
                <a:solidFill>
                  <a:schemeClr val="lt1"/>
                </a:solidFill>
                <a:latin typeface="+mn-lt"/>
                <a:ea typeface="+mn-ea"/>
                <a:cs typeface="+mn-cs"/>
              </a:defRPr>
            </a:lvl1pPr>
            <a:lvl2pPr marL="1753524" algn="l" defTabSz="3507047" rtl="0" eaLnBrk="1" latinLnBrk="0" hangingPunct="1">
              <a:defRPr sz="6903" kern="1200">
                <a:solidFill>
                  <a:schemeClr val="lt1"/>
                </a:solidFill>
                <a:latin typeface="+mn-lt"/>
                <a:ea typeface="+mn-ea"/>
                <a:cs typeface="+mn-cs"/>
              </a:defRPr>
            </a:lvl2pPr>
            <a:lvl3pPr marL="3507047" algn="l" defTabSz="3507047" rtl="0" eaLnBrk="1" latinLnBrk="0" hangingPunct="1">
              <a:defRPr sz="6903" kern="1200">
                <a:solidFill>
                  <a:schemeClr val="lt1"/>
                </a:solidFill>
                <a:latin typeface="+mn-lt"/>
                <a:ea typeface="+mn-ea"/>
                <a:cs typeface="+mn-cs"/>
              </a:defRPr>
            </a:lvl3pPr>
            <a:lvl4pPr marL="5260572" algn="l" defTabSz="3507047" rtl="0" eaLnBrk="1" latinLnBrk="0" hangingPunct="1">
              <a:defRPr sz="6903" kern="1200">
                <a:solidFill>
                  <a:schemeClr val="lt1"/>
                </a:solidFill>
                <a:latin typeface="+mn-lt"/>
                <a:ea typeface="+mn-ea"/>
                <a:cs typeface="+mn-cs"/>
              </a:defRPr>
            </a:lvl4pPr>
            <a:lvl5pPr marL="7014096" algn="l" defTabSz="3507047" rtl="0" eaLnBrk="1" latinLnBrk="0" hangingPunct="1">
              <a:defRPr sz="6903" kern="1200">
                <a:solidFill>
                  <a:schemeClr val="lt1"/>
                </a:solidFill>
                <a:latin typeface="+mn-lt"/>
                <a:ea typeface="+mn-ea"/>
                <a:cs typeface="+mn-cs"/>
              </a:defRPr>
            </a:lvl5pPr>
            <a:lvl6pPr marL="8767620" algn="l" defTabSz="3507047" rtl="0" eaLnBrk="1" latinLnBrk="0" hangingPunct="1">
              <a:defRPr sz="6903" kern="1200">
                <a:solidFill>
                  <a:schemeClr val="lt1"/>
                </a:solidFill>
                <a:latin typeface="+mn-lt"/>
                <a:ea typeface="+mn-ea"/>
                <a:cs typeface="+mn-cs"/>
              </a:defRPr>
            </a:lvl6pPr>
            <a:lvl7pPr marL="10521144" algn="l" defTabSz="3507047" rtl="0" eaLnBrk="1" latinLnBrk="0" hangingPunct="1">
              <a:defRPr sz="6903" kern="1200">
                <a:solidFill>
                  <a:schemeClr val="lt1"/>
                </a:solidFill>
                <a:latin typeface="+mn-lt"/>
                <a:ea typeface="+mn-ea"/>
                <a:cs typeface="+mn-cs"/>
              </a:defRPr>
            </a:lvl7pPr>
            <a:lvl8pPr marL="12274668" algn="l" defTabSz="3507047" rtl="0" eaLnBrk="1" latinLnBrk="0" hangingPunct="1">
              <a:defRPr sz="6903" kern="1200">
                <a:solidFill>
                  <a:schemeClr val="lt1"/>
                </a:solidFill>
                <a:latin typeface="+mn-lt"/>
                <a:ea typeface="+mn-ea"/>
                <a:cs typeface="+mn-cs"/>
              </a:defRPr>
            </a:lvl8pPr>
            <a:lvl9pPr marL="14028192" algn="l" defTabSz="3507047" rtl="0" eaLnBrk="1" latinLnBrk="0" hangingPunct="1">
              <a:defRPr sz="6903" kern="1200">
                <a:solidFill>
                  <a:schemeClr val="lt1"/>
                </a:solidFill>
                <a:latin typeface="+mn-lt"/>
                <a:ea typeface="+mn-ea"/>
                <a:cs typeface="+mn-cs"/>
              </a:defRPr>
            </a:lvl9pPr>
          </a:lstStyle>
          <a:p>
            <a:pPr algn="just">
              <a:lnSpc>
                <a:spcPct val="114000"/>
              </a:lnSpc>
            </a:pPr>
            <a:r>
              <a:rPr lang="en-US" sz="2000" dirty="0">
                <a:solidFill>
                  <a:schemeClr val="tx1"/>
                </a:solidFill>
                <a:latin typeface="Arial" panose="020B0604020202020204" pitchFamily="34" charset="0"/>
                <a:cs typeface="Arial" panose="020B0604020202020204" pitchFamily="34" charset="0"/>
              </a:rPr>
              <a:t>Section text typeface</a:t>
            </a:r>
            <a:r>
              <a:rPr lang="en-US" sz="2000" dirty="0">
                <a:solidFill>
                  <a:srgbClr val="FF0000"/>
                </a:solidFill>
                <a:latin typeface="Arial" panose="020B0604020202020204" pitchFamily="34" charset="0"/>
                <a:cs typeface="Arial" panose="020B0604020202020204" pitchFamily="34" charset="0"/>
              </a:rPr>
              <a:t>. [Arial 20, paragraph justified on both sides]</a:t>
            </a:r>
          </a:p>
          <a:p>
            <a:pPr algn="just">
              <a:lnSpc>
                <a:spcPct val="114000"/>
              </a:lnSpc>
            </a:pPr>
            <a:endParaRPr lang="en-US" sz="2000" dirty="0">
              <a:solidFill>
                <a:schemeClr val="tx1"/>
              </a:solidFill>
              <a:latin typeface="Arial" panose="020B0604020202020204" pitchFamily="34" charset="0"/>
              <a:cs typeface="Arial" panose="020B0604020202020204" pitchFamily="34" charset="0"/>
            </a:endParaRPr>
          </a:p>
          <a:p>
            <a:pPr algn="just"/>
            <a:r>
              <a:rPr lang="en-US" sz="2000" dirty="0">
                <a:solidFill>
                  <a:schemeClr val="tx1"/>
                </a:solidFill>
                <a:latin typeface="Arial" panose="020B0604020202020204" pitchFamily="34" charset="0"/>
                <a:cs typeface="Arial" panose="020B0604020202020204" pitchFamily="34" charset="0"/>
              </a:rPr>
              <a:t>The design of the poster content may be modified, provided that it complies with the following guidelines </a:t>
            </a:r>
            <a:r>
              <a:rPr lang="es-ES" sz="2000" dirty="0">
                <a:solidFill>
                  <a:schemeClr val="tx1"/>
                </a:solidFill>
                <a:latin typeface="Arial" panose="020B0604020202020204" pitchFamily="34" charset="0"/>
                <a:cs typeface="Arial" panose="020B0604020202020204" pitchFamily="34" charset="0"/>
              </a:rPr>
              <a:t>:</a:t>
            </a:r>
            <a:endParaRPr lang="ca-ES" sz="2000" dirty="0">
              <a:solidFill>
                <a:schemeClr val="tx1"/>
              </a:solidFill>
              <a:latin typeface="Arial" panose="020B0604020202020204" pitchFamily="34" charset="0"/>
              <a:cs typeface="Arial" panose="020B0604020202020204" pitchFamily="34" charset="0"/>
            </a:endParaRPr>
          </a:p>
          <a:p>
            <a:pPr algn="just"/>
            <a:r>
              <a:rPr lang="en-US" sz="2000" dirty="0">
                <a:solidFill>
                  <a:schemeClr val="tx1"/>
                </a:solidFill>
                <a:latin typeface="Arial" panose="020B0604020202020204" pitchFamily="34" charset="0"/>
                <a:cs typeface="Arial" panose="020B0604020202020204" pitchFamily="34" charset="0"/>
              </a:rPr>
              <a:t> </a:t>
            </a:r>
            <a:endParaRPr lang="ca-ES" sz="2000" dirty="0">
              <a:solidFill>
                <a:schemeClr val="tx1"/>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ES" sz="2000" dirty="0">
                <a:solidFill>
                  <a:schemeClr val="tx1"/>
                </a:solidFill>
                <a:latin typeface="Arial" panose="020B0604020202020204" pitchFamily="34" charset="0"/>
                <a:cs typeface="Arial" panose="020B0604020202020204" pitchFamily="34" charset="0"/>
              </a:rPr>
              <a:t>Vertical </a:t>
            </a:r>
            <a:r>
              <a:rPr lang="es-ES" sz="2000" dirty="0" err="1">
                <a:solidFill>
                  <a:schemeClr val="tx1"/>
                </a:solidFill>
                <a:latin typeface="Arial" panose="020B0604020202020204" pitchFamily="34" charset="0"/>
                <a:cs typeface="Arial" panose="020B0604020202020204" pitchFamily="34" charset="0"/>
              </a:rPr>
              <a:t>format</a:t>
            </a:r>
            <a:r>
              <a:rPr lang="es-ES" sz="2000" dirty="0">
                <a:solidFill>
                  <a:schemeClr val="tx1"/>
                </a:solidFill>
                <a:latin typeface="Arial" panose="020B0604020202020204" pitchFamily="34" charset="0"/>
                <a:cs typeface="Arial" panose="020B0604020202020204" pitchFamily="34" charset="0"/>
              </a:rPr>
              <a:t> DIN A0 (841 X 1189 mm)</a:t>
            </a:r>
          </a:p>
          <a:p>
            <a:pPr marL="285750" lvl="0" indent="-285750" algn="jus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Adhere to the format of the poster header </a:t>
            </a:r>
            <a:r>
              <a:rPr lang="es-ES" sz="2000" dirty="0">
                <a:solidFill>
                  <a:schemeClr val="tx1"/>
                </a:solidFill>
                <a:latin typeface="Arial" panose="020B0604020202020204" pitchFamily="34" charset="0"/>
                <a:cs typeface="Arial" panose="020B0604020202020204" pitchFamily="34" charset="0"/>
              </a:rPr>
              <a:t>(poster </a:t>
            </a:r>
            <a:r>
              <a:rPr lang="es-ES" sz="2000" dirty="0" err="1">
                <a:solidFill>
                  <a:schemeClr val="tx1"/>
                </a:solidFill>
                <a:latin typeface="Arial" panose="020B0604020202020204" pitchFamily="34" charset="0"/>
                <a:cs typeface="Arial" panose="020B0604020202020204" pitchFamily="34" charset="0"/>
              </a:rPr>
              <a:t>template</a:t>
            </a:r>
            <a:r>
              <a:rPr lang="es-ES" sz="2000" dirty="0">
                <a:solidFill>
                  <a:schemeClr val="tx1"/>
                </a:solidFill>
                <a:latin typeface="Arial" panose="020B0604020202020204" pitchFamily="34" charset="0"/>
                <a:cs typeface="Arial" panose="020B0604020202020204" pitchFamily="34" charset="0"/>
              </a:rPr>
              <a:t>)</a:t>
            </a:r>
          </a:p>
          <a:p>
            <a:pPr marL="285750" lvl="0" indent="-285750" algn="jus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Comply with the size and style requirements for text and headings.</a:t>
            </a:r>
            <a:r>
              <a:rPr lang="es-ES" sz="2000" dirty="0">
                <a:solidFill>
                  <a:schemeClr val="tx1"/>
                </a:solidFill>
                <a:latin typeface="Arial" panose="020B0604020202020204" pitchFamily="34" charset="0"/>
                <a:cs typeface="Arial" panose="020B0604020202020204" pitchFamily="34" charset="0"/>
              </a:rPr>
              <a:t>.</a:t>
            </a:r>
          </a:p>
          <a:p>
            <a:pPr marL="285750" lvl="0" indent="-285750" algn="jus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General margin and spacing between text blocks and columns is 1 cm.</a:t>
            </a:r>
            <a:r>
              <a:rPr lang="es-ES" sz="2000" dirty="0">
                <a:solidFill>
                  <a:schemeClr val="tx1"/>
                </a:solidFill>
                <a:latin typeface="Arial" panose="020B0604020202020204" pitchFamily="34" charset="0"/>
                <a:cs typeface="Arial" panose="020B0604020202020204" pitchFamily="34" charset="0"/>
              </a:rPr>
              <a:t>.</a:t>
            </a:r>
          </a:p>
          <a:p>
            <a:pPr marL="285750" lvl="0" indent="-285750" algn="jus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The height of the text columns can be modified.</a:t>
            </a:r>
            <a:r>
              <a:rPr lang="es-ES" sz="2000" dirty="0">
                <a:solidFill>
                  <a:schemeClr val="tx1"/>
                </a:solidFill>
                <a:latin typeface="Arial" panose="020B0604020202020204" pitchFamily="34" charset="0"/>
                <a:cs typeface="Arial" panose="020B0604020202020204" pitchFamily="34" charset="0"/>
              </a:rPr>
              <a:t>.</a:t>
            </a:r>
          </a:p>
          <a:p>
            <a:pPr marL="285750" lvl="0" indent="-285750" algn="jus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Composition in three text blocks. Each 267 mm wide</a:t>
            </a:r>
            <a:r>
              <a:rPr lang="es-ES" sz="2000" dirty="0">
                <a:solidFill>
                  <a:schemeClr val="tx1"/>
                </a:solidFill>
                <a:latin typeface="Arial" panose="020B0604020202020204" pitchFamily="34" charset="0"/>
                <a:cs typeface="Arial" panose="020B0604020202020204" pitchFamily="34" charset="0"/>
              </a:rPr>
              <a:t>.</a:t>
            </a:r>
          </a:p>
          <a:p>
            <a:pPr marL="285750" lvl="0" indent="-285750" algn="jus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At least an abstract, introduction, methods and results of the work should be included (other sections can be freely added as shown in this sample template or some sections such as references can be deleted.).</a:t>
            </a:r>
            <a:endParaRPr lang="ca-ES" sz="2000" dirty="0">
              <a:solidFill>
                <a:schemeClr val="tx1"/>
              </a:solidFill>
              <a:latin typeface="Arial" panose="020B0604020202020204" pitchFamily="34" charset="0"/>
              <a:cs typeface="Arial" panose="020B0604020202020204" pitchFamily="34" charset="0"/>
            </a:endParaRPr>
          </a:p>
        </p:txBody>
      </p:sp>
      <p:sp>
        <p:nvSpPr>
          <p:cNvPr id="70" name="Rectángulo 69"/>
          <p:cNvSpPr/>
          <p:nvPr/>
        </p:nvSpPr>
        <p:spPr>
          <a:xfrm>
            <a:off x="388420" y="7696542"/>
            <a:ext cx="9612000" cy="72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nSpc>
                <a:spcPct val="107000"/>
              </a:lnSpc>
            </a:pPr>
            <a:r>
              <a:rPr lang="es-ES" sz="2600" b="1" dirty="0" err="1">
                <a:latin typeface="Arial" panose="020B0604020202020204" pitchFamily="34" charset="0"/>
                <a:ea typeface="Calibri" panose="020F0502020204030204" pitchFamily="34" charset="0"/>
                <a:cs typeface="Arial" panose="020B0604020202020204" pitchFamily="34" charset="0"/>
              </a:rPr>
              <a:t>Abstract</a:t>
            </a:r>
            <a:r>
              <a:rPr lang="en-US" sz="2600" b="1" dirty="0">
                <a:latin typeface="Arial" panose="020B0604020202020204" pitchFamily="34" charset="0"/>
                <a:ea typeface="Calibri" panose="020F0502020204030204" pitchFamily="34" charset="0"/>
                <a:cs typeface="Arial" panose="020B0604020202020204" pitchFamily="34" charset="0"/>
              </a:rPr>
              <a:t> </a:t>
            </a:r>
            <a:r>
              <a:rPr lang="en-US" sz="2600" dirty="0">
                <a:solidFill>
                  <a:srgbClr val="FFFF00"/>
                </a:solidFill>
                <a:latin typeface="Arial" panose="020B0604020202020204" pitchFamily="34" charset="0"/>
                <a:ea typeface="Calibri" panose="020F0502020204030204" pitchFamily="34" charset="0"/>
                <a:cs typeface="Arial" panose="020B0604020202020204" pitchFamily="34" charset="0"/>
              </a:rPr>
              <a:t>[Typeface section title, Arial 26, bold]</a:t>
            </a:r>
          </a:p>
        </p:txBody>
      </p:sp>
      <p:sp>
        <p:nvSpPr>
          <p:cNvPr id="71" name="Rectángulo 70"/>
          <p:cNvSpPr/>
          <p:nvPr/>
        </p:nvSpPr>
        <p:spPr>
          <a:xfrm>
            <a:off x="20332420" y="8416542"/>
            <a:ext cx="9612000" cy="9606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9280" tIns="64640" rIns="129280" bIns="64640" numCol="1" spcCol="0" rtlCol="0" fromWordArt="0" anchor="t" anchorCtr="0" forceAA="0" compatLnSpc="1">
            <a:prstTxWarp prst="textNoShape">
              <a:avLst/>
            </a:prstTxWarp>
            <a:noAutofit/>
          </a:bodyPr>
          <a:lstStyle>
            <a:defPPr>
              <a:defRPr lang="ca-ES"/>
            </a:defPPr>
            <a:lvl1pPr marL="0" algn="l" defTabSz="3507047" rtl="0" eaLnBrk="1" latinLnBrk="0" hangingPunct="1">
              <a:defRPr sz="6903" kern="1200">
                <a:solidFill>
                  <a:schemeClr val="lt1"/>
                </a:solidFill>
                <a:latin typeface="+mn-lt"/>
                <a:ea typeface="+mn-ea"/>
                <a:cs typeface="+mn-cs"/>
              </a:defRPr>
            </a:lvl1pPr>
            <a:lvl2pPr marL="1753524" algn="l" defTabSz="3507047" rtl="0" eaLnBrk="1" latinLnBrk="0" hangingPunct="1">
              <a:defRPr sz="6903" kern="1200">
                <a:solidFill>
                  <a:schemeClr val="lt1"/>
                </a:solidFill>
                <a:latin typeface="+mn-lt"/>
                <a:ea typeface="+mn-ea"/>
                <a:cs typeface="+mn-cs"/>
              </a:defRPr>
            </a:lvl2pPr>
            <a:lvl3pPr marL="3507047" algn="l" defTabSz="3507047" rtl="0" eaLnBrk="1" latinLnBrk="0" hangingPunct="1">
              <a:defRPr sz="6903" kern="1200">
                <a:solidFill>
                  <a:schemeClr val="lt1"/>
                </a:solidFill>
                <a:latin typeface="+mn-lt"/>
                <a:ea typeface="+mn-ea"/>
                <a:cs typeface="+mn-cs"/>
              </a:defRPr>
            </a:lvl3pPr>
            <a:lvl4pPr marL="5260572" algn="l" defTabSz="3507047" rtl="0" eaLnBrk="1" latinLnBrk="0" hangingPunct="1">
              <a:defRPr sz="6903" kern="1200">
                <a:solidFill>
                  <a:schemeClr val="lt1"/>
                </a:solidFill>
                <a:latin typeface="+mn-lt"/>
                <a:ea typeface="+mn-ea"/>
                <a:cs typeface="+mn-cs"/>
              </a:defRPr>
            </a:lvl4pPr>
            <a:lvl5pPr marL="7014096" algn="l" defTabSz="3507047" rtl="0" eaLnBrk="1" latinLnBrk="0" hangingPunct="1">
              <a:defRPr sz="6903" kern="1200">
                <a:solidFill>
                  <a:schemeClr val="lt1"/>
                </a:solidFill>
                <a:latin typeface="+mn-lt"/>
                <a:ea typeface="+mn-ea"/>
                <a:cs typeface="+mn-cs"/>
              </a:defRPr>
            </a:lvl5pPr>
            <a:lvl6pPr marL="8767620" algn="l" defTabSz="3507047" rtl="0" eaLnBrk="1" latinLnBrk="0" hangingPunct="1">
              <a:defRPr sz="6903" kern="1200">
                <a:solidFill>
                  <a:schemeClr val="lt1"/>
                </a:solidFill>
                <a:latin typeface="+mn-lt"/>
                <a:ea typeface="+mn-ea"/>
                <a:cs typeface="+mn-cs"/>
              </a:defRPr>
            </a:lvl6pPr>
            <a:lvl7pPr marL="10521144" algn="l" defTabSz="3507047" rtl="0" eaLnBrk="1" latinLnBrk="0" hangingPunct="1">
              <a:defRPr sz="6903" kern="1200">
                <a:solidFill>
                  <a:schemeClr val="lt1"/>
                </a:solidFill>
                <a:latin typeface="+mn-lt"/>
                <a:ea typeface="+mn-ea"/>
                <a:cs typeface="+mn-cs"/>
              </a:defRPr>
            </a:lvl7pPr>
            <a:lvl8pPr marL="12274668" algn="l" defTabSz="3507047" rtl="0" eaLnBrk="1" latinLnBrk="0" hangingPunct="1">
              <a:defRPr sz="6903" kern="1200">
                <a:solidFill>
                  <a:schemeClr val="lt1"/>
                </a:solidFill>
                <a:latin typeface="+mn-lt"/>
                <a:ea typeface="+mn-ea"/>
                <a:cs typeface="+mn-cs"/>
              </a:defRPr>
            </a:lvl8pPr>
            <a:lvl9pPr marL="14028192" algn="l" defTabSz="3507047" rtl="0" eaLnBrk="1" latinLnBrk="0" hangingPunct="1">
              <a:defRPr sz="6903" kern="1200">
                <a:solidFill>
                  <a:schemeClr val="lt1"/>
                </a:solidFill>
                <a:latin typeface="+mn-lt"/>
                <a:ea typeface="+mn-ea"/>
                <a:cs typeface="+mn-cs"/>
              </a:defRPr>
            </a:lvl9pPr>
          </a:lstStyle>
          <a:p>
            <a:pPr algn="just">
              <a:lnSpc>
                <a:spcPct val="114000"/>
              </a:lnSpc>
            </a:pPr>
            <a:r>
              <a:rPr lang="en-US" sz="2000" dirty="0">
                <a:solidFill>
                  <a:schemeClr val="tx1"/>
                </a:solidFill>
                <a:latin typeface="Arial" panose="020B0604020202020204" pitchFamily="34" charset="0"/>
                <a:cs typeface="Arial" panose="020B0604020202020204" pitchFamily="34" charset="0"/>
              </a:rPr>
              <a:t>Text. Example of title and table notes (Table 1).</a:t>
            </a:r>
          </a:p>
        </p:txBody>
      </p:sp>
      <p:grpSp>
        <p:nvGrpSpPr>
          <p:cNvPr id="7" name="Grupo 6"/>
          <p:cNvGrpSpPr/>
          <p:nvPr/>
        </p:nvGrpSpPr>
        <p:grpSpPr>
          <a:xfrm>
            <a:off x="388419" y="354160"/>
            <a:ext cx="20097827" cy="7242999"/>
            <a:chOff x="361873" y="359998"/>
            <a:chExt cx="19610547" cy="2971462"/>
          </a:xfrm>
        </p:grpSpPr>
        <p:sp>
          <p:nvSpPr>
            <p:cNvPr id="84" name="Rectángulo 83"/>
            <p:cNvSpPr/>
            <p:nvPr/>
          </p:nvSpPr>
          <p:spPr>
            <a:xfrm>
              <a:off x="361873" y="359998"/>
              <a:ext cx="8515415" cy="2971461"/>
            </a:xfrm>
            <a:prstGeom prst="rect">
              <a:avLst/>
            </a:prstGeom>
            <a:solidFill>
              <a:schemeClr val="accent1">
                <a:lumMod val="50000"/>
              </a:schemeClr>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ca-ES" sz="9759" dirty="0"/>
            </a:p>
          </p:txBody>
        </p:sp>
        <p:sp>
          <p:nvSpPr>
            <p:cNvPr id="85" name="Paralelogramo 84"/>
            <p:cNvSpPr/>
            <p:nvPr/>
          </p:nvSpPr>
          <p:spPr>
            <a:xfrm>
              <a:off x="893571" y="359999"/>
              <a:ext cx="19078849" cy="2971461"/>
            </a:xfrm>
            <a:prstGeom prst="parallelogram">
              <a:avLst>
                <a:gd name="adj" fmla="val 111281"/>
              </a:avLst>
            </a:prstGeom>
            <a:solidFill>
              <a:schemeClr val="accent1">
                <a:lumMod val="50000"/>
              </a:schemeClr>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endParaRPr lang="ca-ES" sz="9759" dirty="0"/>
            </a:p>
          </p:txBody>
        </p:sp>
      </p:grpSp>
      <p:sp>
        <p:nvSpPr>
          <p:cNvPr id="89" name="Rectángulo 88"/>
          <p:cNvSpPr/>
          <p:nvPr/>
        </p:nvSpPr>
        <p:spPr>
          <a:xfrm>
            <a:off x="433023" y="3668212"/>
            <a:ext cx="18696145" cy="2526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nSpc>
                <a:spcPct val="107000"/>
              </a:lnSpc>
            </a:pPr>
            <a:r>
              <a:rPr lang="es-E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Title</a:t>
            </a:r>
            <a:r>
              <a:rPr lang="es-E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s-E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of</a:t>
            </a:r>
            <a:r>
              <a:rPr lang="es-E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s-E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the</a:t>
            </a:r>
            <a:r>
              <a:rPr lang="es-E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s-E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work</a:t>
            </a:r>
            <a:r>
              <a:rPr lang="es-E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a:solidFill>
                  <a:srgbClr val="FFFF00"/>
                </a:solidFill>
                <a:latin typeface="Arial" panose="020B0604020202020204" pitchFamily="34" charset="0"/>
                <a:ea typeface="Calibri" panose="020F0502020204030204" pitchFamily="34" charset="0"/>
                <a:cs typeface="Arial" panose="020B0604020202020204" pitchFamily="34" charset="0"/>
              </a:rPr>
              <a:t>[</a:t>
            </a:r>
            <a:r>
              <a:rPr lang="pt-BR" sz="4000" b="1" dirty="0" err="1">
                <a:solidFill>
                  <a:srgbClr val="FFFF00"/>
                </a:solidFill>
                <a:latin typeface="Arial" panose="020B0604020202020204" pitchFamily="34" charset="0"/>
                <a:ea typeface="Calibri" panose="020F0502020204030204" pitchFamily="34" charset="0"/>
                <a:cs typeface="Arial" panose="020B0604020202020204" pitchFamily="34" charset="0"/>
              </a:rPr>
              <a:t>Typeface</a:t>
            </a:r>
            <a:r>
              <a:rPr lang="pt-BR" sz="40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pt-BR" sz="4000" b="1" dirty="0" err="1">
                <a:solidFill>
                  <a:srgbClr val="FFFF00"/>
                </a:solidFill>
                <a:latin typeface="Arial" panose="020B0604020202020204" pitchFamily="34" charset="0"/>
                <a:ea typeface="Calibri" panose="020F0502020204030204" pitchFamily="34" charset="0"/>
                <a:cs typeface="Arial" panose="020B0604020202020204" pitchFamily="34" charset="0"/>
              </a:rPr>
              <a:t>title</a:t>
            </a:r>
            <a:r>
              <a:rPr lang="pt-BR" sz="4000" b="1" dirty="0">
                <a:solidFill>
                  <a:srgbClr val="FFFF00"/>
                </a:solidFill>
                <a:latin typeface="Arial" panose="020B0604020202020204" pitchFamily="34" charset="0"/>
                <a:ea typeface="Calibri" panose="020F0502020204030204" pitchFamily="34" charset="0"/>
                <a:cs typeface="Arial" panose="020B0604020202020204" pitchFamily="34" charset="0"/>
              </a:rPr>
              <a:t>, Arial 40, </a:t>
            </a:r>
            <a:r>
              <a:rPr lang="pt-BR" sz="4000" b="1" dirty="0" err="1">
                <a:solidFill>
                  <a:srgbClr val="FFFF00"/>
                </a:solidFill>
                <a:latin typeface="Arial" panose="020B0604020202020204" pitchFamily="34" charset="0"/>
                <a:ea typeface="Calibri" panose="020F0502020204030204" pitchFamily="34" charset="0"/>
                <a:cs typeface="Arial" panose="020B0604020202020204" pitchFamily="34" charset="0"/>
              </a:rPr>
              <a:t>bold</a:t>
            </a:r>
            <a:r>
              <a:rPr lang="en-US" sz="4000" b="1" dirty="0">
                <a:solidFill>
                  <a:srgbClr val="FFFF00"/>
                </a:solidFill>
                <a:latin typeface="Arial" panose="020B0604020202020204" pitchFamily="34" charset="0"/>
                <a:ea typeface="Calibri" panose="020F0502020204030204" pitchFamily="34" charset="0"/>
                <a:cs typeface="Arial" panose="020B0604020202020204" pitchFamily="34" charset="0"/>
              </a:rPr>
              <a:t>] </a:t>
            </a:r>
          </a:p>
          <a:p>
            <a:pPr>
              <a:lnSpc>
                <a:spcPct val="107000"/>
              </a:lnSpc>
            </a:pP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2600" dirty="0">
                <a:solidFill>
                  <a:schemeClr val="bg1"/>
                </a:solidFill>
                <a:latin typeface="Arial" panose="020B0604020202020204" pitchFamily="34" charset="0"/>
                <a:ea typeface="Calibri" panose="020F0502020204030204" pitchFamily="34" charset="0"/>
                <a:cs typeface="Arial" panose="020B0604020202020204" pitchFamily="34" charset="0"/>
              </a:rPr>
              <a:t>Surname, </a:t>
            </a:r>
            <a:r>
              <a:rPr lang="es-ES" sz="2600" dirty="0" err="1">
                <a:solidFill>
                  <a:schemeClr val="bg1"/>
                </a:solidFill>
                <a:latin typeface="Arial" panose="020B0604020202020204" pitchFamily="34" charset="0"/>
                <a:ea typeface="Calibri" panose="020F0502020204030204" pitchFamily="34" charset="0"/>
                <a:cs typeface="Arial" panose="020B0604020202020204" pitchFamily="34" charset="0"/>
              </a:rPr>
              <a:t>Name</a:t>
            </a:r>
            <a:r>
              <a:rPr lang="en-US" sz="2600" dirty="0">
                <a:solidFill>
                  <a:schemeClr val="bg1"/>
                </a:solidFill>
                <a:latin typeface="Arial" panose="020B0604020202020204" pitchFamily="34" charset="0"/>
                <a:ea typeface="Calibri" panose="020F0502020204030204" pitchFamily="34" charset="0"/>
                <a:cs typeface="Arial" panose="020B0604020202020204" pitchFamily="34" charset="0"/>
              </a:rPr>
              <a:t> (1); Surname, </a:t>
            </a:r>
            <a:r>
              <a:rPr lang="es-ES" sz="2600" dirty="0" err="1">
                <a:solidFill>
                  <a:schemeClr val="bg1"/>
                </a:solidFill>
                <a:latin typeface="Arial" panose="020B0604020202020204" pitchFamily="34" charset="0"/>
                <a:ea typeface="Calibri" panose="020F0502020204030204" pitchFamily="34" charset="0"/>
                <a:cs typeface="Arial" panose="020B0604020202020204" pitchFamily="34" charset="0"/>
              </a:rPr>
              <a:t>Name</a:t>
            </a:r>
            <a:r>
              <a:rPr lang="en-US" sz="2600" dirty="0">
                <a:solidFill>
                  <a:schemeClr val="bg1"/>
                </a:solidFill>
                <a:latin typeface="Arial" panose="020B0604020202020204" pitchFamily="34" charset="0"/>
                <a:ea typeface="Calibri" panose="020F0502020204030204" pitchFamily="34" charset="0"/>
                <a:cs typeface="Arial" panose="020B0604020202020204" pitchFamily="34" charset="0"/>
              </a:rPr>
              <a:t> (2) y Surname, Name (3) </a:t>
            </a:r>
            <a:r>
              <a:rPr lang="en-US" sz="2600" dirty="0">
                <a:solidFill>
                  <a:srgbClr val="FFFF00"/>
                </a:solidFill>
                <a:latin typeface="Arial" panose="020B0604020202020204" pitchFamily="34" charset="0"/>
                <a:ea typeface="Calibri" panose="020F0502020204030204" pitchFamily="34" charset="0"/>
                <a:cs typeface="Arial" panose="020B0604020202020204" pitchFamily="34" charset="0"/>
              </a:rPr>
              <a:t>[Typeface title, Arial 26]</a:t>
            </a:r>
          </a:p>
          <a:p>
            <a:pPr>
              <a:lnSpc>
                <a:spcPct val="107000"/>
              </a:lnSpc>
            </a:pP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1) First author affiliation; (2) Second author affiliation; (3) Third author affiliation </a:t>
            </a:r>
            <a:r>
              <a:rPr lang="en-US" sz="2000" dirty="0">
                <a:solidFill>
                  <a:srgbClr val="FFFF00"/>
                </a:solidFill>
                <a:latin typeface="Arial" panose="020B0604020202020204" pitchFamily="34" charset="0"/>
                <a:ea typeface="Calibri" panose="020F0502020204030204" pitchFamily="34" charset="0"/>
                <a:cs typeface="Arial" panose="020B0604020202020204" pitchFamily="34" charset="0"/>
              </a:rPr>
              <a:t>[Typeface, Arial 20]</a:t>
            </a:r>
          </a:p>
          <a:p>
            <a:pPr>
              <a:lnSpc>
                <a:spcPct val="107000"/>
              </a:lnSpc>
            </a:pP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E-mail contact first author; E-mail contact second author; E-mail contact third author</a:t>
            </a:r>
            <a:r>
              <a:rPr lang="en-US" sz="2000" dirty="0">
                <a:solidFill>
                  <a:srgbClr val="FFFF00"/>
                </a:solidFill>
                <a:latin typeface="Arial" panose="020B0604020202020204" pitchFamily="34" charset="0"/>
                <a:ea typeface="Calibri" panose="020F0502020204030204" pitchFamily="34" charset="0"/>
                <a:cs typeface="Arial" panose="020B0604020202020204" pitchFamily="34" charset="0"/>
              </a:rPr>
              <a:t>[[Typeface, Arial 20]</a:t>
            </a:r>
          </a:p>
          <a:p>
            <a:pPr>
              <a:lnSpc>
                <a:spcPct val="107000"/>
              </a:lnSpc>
            </a:pPr>
            <a:r>
              <a:rPr lang="en-US" sz="2000" dirty="0">
                <a:solidFill>
                  <a:srgbClr val="FFFF00"/>
                </a:solidFill>
                <a:latin typeface="Arial" panose="020B0604020202020204" pitchFamily="34" charset="0"/>
                <a:ea typeface="Calibri" panose="020F0502020204030204" pitchFamily="34" charset="0"/>
                <a:cs typeface="Arial" panose="020B0604020202020204" pitchFamily="34" charset="0"/>
              </a:rPr>
              <a:t>If photographs are not authorized, the not allowed logo must be maintained.</a:t>
            </a:r>
          </a:p>
        </p:txBody>
      </p:sp>
      <p:sp>
        <p:nvSpPr>
          <p:cNvPr id="90" name="Rectángulo 89"/>
          <p:cNvSpPr/>
          <p:nvPr/>
        </p:nvSpPr>
        <p:spPr>
          <a:xfrm>
            <a:off x="10360420" y="7696542"/>
            <a:ext cx="9612000" cy="72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just">
              <a:lnSpc>
                <a:spcPct val="107000"/>
              </a:lnSpc>
            </a:pPr>
            <a:r>
              <a:rPr lang="en-US" sz="2600" b="1" dirty="0">
                <a:latin typeface="Arial" panose="020B0604020202020204" pitchFamily="34" charset="0"/>
                <a:ea typeface="Calibri" panose="020F0502020204030204" pitchFamily="34" charset="0"/>
                <a:cs typeface="Arial" panose="020B0604020202020204" pitchFamily="34" charset="0"/>
              </a:rPr>
              <a:t>1. </a:t>
            </a:r>
            <a:r>
              <a:rPr lang="es-ES" sz="2600" b="1" dirty="0" err="1">
                <a:latin typeface="Arial" panose="020B0604020202020204" pitchFamily="34" charset="0"/>
                <a:ea typeface="Calibri" panose="020F0502020204030204" pitchFamily="34" charset="0"/>
                <a:cs typeface="Arial" panose="020B0604020202020204" pitchFamily="34" charset="0"/>
              </a:rPr>
              <a:t>Introduction</a:t>
            </a:r>
            <a:r>
              <a:rPr lang="en-US" sz="2600" b="1" dirty="0">
                <a:latin typeface="Arial" panose="020B0604020202020204" pitchFamily="34" charset="0"/>
                <a:ea typeface="Calibri" panose="020F0502020204030204" pitchFamily="34" charset="0"/>
                <a:cs typeface="Arial" panose="020B0604020202020204" pitchFamily="34" charset="0"/>
              </a:rPr>
              <a:t> </a:t>
            </a:r>
            <a:r>
              <a:rPr lang="en-US" sz="2600" dirty="0">
                <a:solidFill>
                  <a:srgbClr val="FFFF00"/>
                </a:solidFill>
                <a:latin typeface="Arial" panose="020B0604020202020204" pitchFamily="34" charset="0"/>
                <a:ea typeface="Calibri" panose="020F0502020204030204" pitchFamily="34" charset="0"/>
                <a:cs typeface="Arial" panose="020B0604020202020204" pitchFamily="34" charset="0"/>
              </a:rPr>
              <a:t>[numbered]</a:t>
            </a:r>
          </a:p>
        </p:txBody>
      </p:sp>
      <p:sp>
        <p:nvSpPr>
          <p:cNvPr id="92" name="Rectángulo 91"/>
          <p:cNvSpPr/>
          <p:nvPr/>
        </p:nvSpPr>
        <p:spPr>
          <a:xfrm>
            <a:off x="20332420" y="7696542"/>
            <a:ext cx="9612000" cy="72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just">
              <a:lnSpc>
                <a:spcPct val="107000"/>
              </a:lnSpc>
            </a:pPr>
            <a:r>
              <a:rPr lang="en-US" sz="2600" b="1" dirty="0">
                <a:latin typeface="Arial" panose="020B0604020202020204" pitchFamily="34" charset="0"/>
                <a:ea typeface="Calibri" panose="020F0502020204030204" pitchFamily="34" charset="0"/>
                <a:cs typeface="Arial" panose="020B0604020202020204" pitchFamily="34" charset="0"/>
              </a:rPr>
              <a:t>3. Results</a:t>
            </a:r>
          </a:p>
        </p:txBody>
      </p:sp>
      <p:sp>
        <p:nvSpPr>
          <p:cNvPr id="93" name="Rectángulo 92"/>
          <p:cNvSpPr/>
          <p:nvPr/>
        </p:nvSpPr>
        <p:spPr>
          <a:xfrm>
            <a:off x="10360420" y="8465714"/>
            <a:ext cx="9612000" cy="9606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9280" tIns="64640" rIns="129280" bIns="64640" numCol="1" spcCol="0" rtlCol="0" fromWordArt="0" anchor="t" anchorCtr="0" forceAA="0" compatLnSpc="1">
            <a:prstTxWarp prst="textNoShape">
              <a:avLst/>
            </a:prstTxWarp>
            <a:noAutofit/>
          </a:bodyPr>
          <a:lstStyle>
            <a:defPPr>
              <a:defRPr lang="ca-ES"/>
            </a:defPPr>
            <a:lvl1pPr marL="0" algn="l" defTabSz="3507047" rtl="0" eaLnBrk="1" latinLnBrk="0" hangingPunct="1">
              <a:defRPr sz="6903" kern="1200">
                <a:solidFill>
                  <a:schemeClr val="lt1"/>
                </a:solidFill>
                <a:latin typeface="+mn-lt"/>
                <a:ea typeface="+mn-ea"/>
                <a:cs typeface="+mn-cs"/>
              </a:defRPr>
            </a:lvl1pPr>
            <a:lvl2pPr marL="1753524" algn="l" defTabSz="3507047" rtl="0" eaLnBrk="1" latinLnBrk="0" hangingPunct="1">
              <a:defRPr sz="6903" kern="1200">
                <a:solidFill>
                  <a:schemeClr val="lt1"/>
                </a:solidFill>
                <a:latin typeface="+mn-lt"/>
                <a:ea typeface="+mn-ea"/>
                <a:cs typeface="+mn-cs"/>
              </a:defRPr>
            </a:lvl2pPr>
            <a:lvl3pPr marL="3507047" algn="l" defTabSz="3507047" rtl="0" eaLnBrk="1" latinLnBrk="0" hangingPunct="1">
              <a:defRPr sz="6903" kern="1200">
                <a:solidFill>
                  <a:schemeClr val="lt1"/>
                </a:solidFill>
                <a:latin typeface="+mn-lt"/>
                <a:ea typeface="+mn-ea"/>
                <a:cs typeface="+mn-cs"/>
              </a:defRPr>
            </a:lvl3pPr>
            <a:lvl4pPr marL="5260572" algn="l" defTabSz="3507047" rtl="0" eaLnBrk="1" latinLnBrk="0" hangingPunct="1">
              <a:defRPr sz="6903" kern="1200">
                <a:solidFill>
                  <a:schemeClr val="lt1"/>
                </a:solidFill>
                <a:latin typeface="+mn-lt"/>
                <a:ea typeface="+mn-ea"/>
                <a:cs typeface="+mn-cs"/>
              </a:defRPr>
            </a:lvl4pPr>
            <a:lvl5pPr marL="7014096" algn="l" defTabSz="3507047" rtl="0" eaLnBrk="1" latinLnBrk="0" hangingPunct="1">
              <a:defRPr sz="6903" kern="1200">
                <a:solidFill>
                  <a:schemeClr val="lt1"/>
                </a:solidFill>
                <a:latin typeface="+mn-lt"/>
                <a:ea typeface="+mn-ea"/>
                <a:cs typeface="+mn-cs"/>
              </a:defRPr>
            </a:lvl5pPr>
            <a:lvl6pPr marL="8767620" algn="l" defTabSz="3507047" rtl="0" eaLnBrk="1" latinLnBrk="0" hangingPunct="1">
              <a:defRPr sz="6903" kern="1200">
                <a:solidFill>
                  <a:schemeClr val="lt1"/>
                </a:solidFill>
                <a:latin typeface="+mn-lt"/>
                <a:ea typeface="+mn-ea"/>
                <a:cs typeface="+mn-cs"/>
              </a:defRPr>
            </a:lvl6pPr>
            <a:lvl7pPr marL="10521144" algn="l" defTabSz="3507047" rtl="0" eaLnBrk="1" latinLnBrk="0" hangingPunct="1">
              <a:defRPr sz="6903" kern="1200">
                <a:solidFill>
                  <a:schemeClr val="lt1"/>
                </a:solidFill>
                <a:latin typeface="+mn-lt"/>
                <a:ea typeface="+mn-ea"/>
                <a:cs typeface="+mn-cs"/>
              </a:defRPr>
            </a:lvl7pPr>
            <a:lvl8pPr marL="12274668" algn="l" defTabSz="3507047" rtl="0" eaLnBrk="1" latinLnBrk="0" hangingPunct="1">
              <a:defRPr sz="6903" kern="1200">
                <a:solidFill>
                  <a:schemeClr val="lt1"/>
                </a:solidFill>
                <a:latin typeface="+mn-lt"/>
                <a:ea typeface="+mn-ea"/>
                <a:cs typeface="+mn-cs"/>
              </a:defRPr>
            </a:lvl8pPr>
            <a:lvl9pPr marL="14028192" algn="l" defTabSz="3507047" rtl="0" eaLnBrk="1" latinLnBrk="0" hangingPunct="1">
              <a:defRPr sz="6903" kern="1200">
                <a:solidFill>
                  <a:schemeClr val="lt1"/>
                </a:solidFill>
                <a:latin typeface="+mn-lt"/>
                <a:ea typeface="+mn-ea"/>
                <a:cs typeface="+mn-cs"/>
              </a:defRPr>
            </a:lvl9pPr>
          </a:lstStyle>
          <a:p>
            <a:pPr algn="just">
              <a:lnSpc>
                <a:spcPct val="114000"/>
              </a:lnSpc>
            </a:pPr>
            <a:r>
              <a:rPr lang="en-US" sz="2000" dirty="0">
                <a:solidFill>
                  <a:schemeClr val="tx1"/>
                </a:solidFill>
                <a:latin typeface="Arial" panose="020B0604020202020204" pitchFamily="34" charset="0"/>
                <a:cs typeface="Arial" panose="020B0604020202020204" pitchFamily="34" charset="0"/>
              </a:rPr>
              <a:t>Text.</a:t>
            </a:r>
            <a:endParaRPr lang="en-US" sz="1800" dirty="0">
              <a:solidFill>
                <a:schemeClr val="tx1"/>
              </a:solidFill>
              <a:latin typeface="Arial" panose="020B0604020202020204" pitchFamily="34" charset="0"/>
              <a:cs typeface="Arial" panose="020B0604020202020204" pitchFamily="34" charset="0"/>
            </a:endParaRPr>
          </a:p>
        </p:txBody>
      </p:sp>
      <p:sp>
        <p:nvSpPr>
          <p:cNvPr id="95" name="Rectángulo 94"/>
          <p:cNvSpPr/>
          <p:nvPr/>
        </p:nvSpPr>
        <p:spPr>
          <a:xfrm>
            <a:off x="361874" y="18421301"/>
            <a:ext cx="19583998" cy="72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nSpc>
                <a:spcPct val="107000"/>
              </a:lnSpc>
            </a:pPr>
            <a:r>
              <a:rPr lang="en-US" sz="2600" b="1" dirty="0">
                <a:latin typeface="Arial" panose="020B0604020202020204" pitchFamily="34" charset="0"/>
                <a:ea typeface="Calibri" panose="020F0502020204030204" pitchFamily="34" charset="0"/>
                <a:cs typeface="Arial" panose="020B0604020202020204" pitchFamily="34" charset="0"/>
              </a:rPr>
              <a:t>2. Methodology and data</a:t>
            </a:r>
            <a:endParaRPr lang="en-US" sz="2600" dirty="0">
              <a:solidFill>
                <a:srgbClr val="FFFF00"/>
              </a:solidFill>
              <a:latin typeface="Arial" panose="020B0604020202020204" pitchFamily="34" charset="0"/>
              <a:ea typeface="Calibri" panose="020F0502020204030204" pitchFamily="34" charset="0"/>
              <a:cs typeface="Arial" panose="020B0604020202020204" pitchFamily="34" charset="0"/>
            </a:endParaRPr>
          </a:p>
        </p:txBody>
      </p:sp>
      <p:sp>
        <p:nvSpPr>
          <p:cNvPr id="96" name="Rectángulo 95"/>
          <p:cNvSpPr/>
          <p:nvPr/>
        </p:nvSpPr>
        <p:spPr>
          <a:xfrm>
            <a:off x="361875" y="19141301"/>
            <a:ext cx="19583998" cy="23311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t" anchorCtr="0" forceAA="0" compatLnSpc="1">
            <a:prstTxWarp prst="textNoShape">
              <a:avLst/>
            </a:prstTxWarp>
            <a:noAutofit/>
          </a:bodyPr>
          <a:lstStyle/>
          <a:p>
            <a:pPr algn="just">
              <a:lnSpc>
                <a:spcPct val="114000"/>
              </a:lnSpc>
            </a:pPr>
            <a:r>
              <a:rPr lang="en-US" sz="2000" dirty="0">
                <a:solidFill>
                  <a:schemeClr val="tx1"/>
                </a:solidFill>
                <a:latin typeface="Arial" panose="020B0604020202020204" pitchFamily="34" charset="0"/>
                <a:cs typeface="Arial" panose="020B0604020202020204" pitchFamily="34" charset="0"/>
              </a:rPr>
              <a:t>Text.</a:t>
            </a:r>
          </a:p>
          <a:p>
            <a:pPr algn="just">
              <a:lnSpc>
                <a:spcPct val="114000"/>
              </a:lnSpc>
            </a:pPr>
            <a:endParaRPr lang="en-US" sz="2000" dirty="0">
              <a:solidFill>
                <a:schemeClr val="tx1"/>
              </a:solidFill>
              <a:latin typeface="Arial" panose="020B0604020202020204" pitchFamily="34" charset="0"/>
              <a:cs typeface="Arial" panose="020B0604020202020204" pitchFamily="34" charset="0"/>
            </a:endParaRPr>
          </a:p>
          <a:p>
            <a:pPr algn="just">
              <a:lnSpc>
                <a:spcPct val="114000"/>
              </a:lnSpc>
            </a:pPr>
            <a:r>
              <a:rPr lang="en-US" sz="2200" i="1" dirty="0">
                <a:solidFill>
                  <a:schemeClr val="tx1"/>
                </a:solidFill>
                <a:latin typeface="Arial" panose="020B0604020202020204" pitchFamily="34" charset="0"/>
                <a:cs typeface="Arial" panose="020B0604020202020204" pitchFamily="34" charset="0"/>
              </a:rPr>
              <a:t>2.1. Section subtitle in text </a:t>
            </a:r>
            <a:r>
              <a:rPr lang="en-US" sz="2200" dirty="0">
                <a:solidFill>
                  <a:srgbClr val="FF0000"/>
                </a:solidFill>
                <a:latin typeface="Arial" panose="020B0604020202020204" pitchFamily="34" charset="0"/>
                <a:cs typeface="Arial" panose="020B0604020202020204" pitchFamily="34" charset="0"/>
              </a:rPr>
              <a:t>[Arial 22, numbered]</a:t>
            </a:r>
          </a:p>
          <a:p>
            <a:pPr algn="just">
              <a:lnSpc>
                <a:spcPct val="114000"/>
              </a:lnSpc>
            </a:pPr>
            <a:endParaRPr lang="en-US" sz="2000" dirty="0">
              <a:solidFill>
                <a:srgbClr val="FF0000"/>
              </a:solidFill>
              <a:latin typeface="Arial" panose="020B0604020202020204" pitchFamily="34" charset="0"/>
              <a:cs typeface="Arial" panose="020B0604020202020204" pitchFamily="34" charset="0"/>
            </a:endParaRPr>
          </a:p>
          <a:p>
            <a:pPr algn="just">
              <a:lnSpc>
                <a:spcPct val="114000"/>
              </a:lnSpc>
            </a:pPr>
            <a:r>
              <a:rPr lang="en-US" sz="2000" dirty="0">
                <a:solidFill>
                  <a:schemeClr val="tx1"/>
                </a:solidFill>
                <a:latin typeface="Arial" panose="020B0604020202020204" pitchFamily="34" charset="0"/>
                <a:cs typeface="Arial" panose="020B0604020202020204" pitchFamily="34" charset="0"/>
              </a:rPr>
              <a:t>Text. </a:t>
            </a:r>
            <a:r>
              <a:rPr lang="en-US" sz="2000" dirty="0">
                <a:solidFill>
                  <a:srgbClr val="FF0000"/>
                </a:solidFill>
                <a:latin typeface="Arial" panose="020B0604020202020204" pitchFamily="34" charset="0"/>
                <a:cs typeface="Arial" panose="020B0604020202020204" pitchFamily="34" charset="0"/>
              </a:rPr>
              <a:t>[double spacing between headings and text]</a:t>
            </a:r>
          </a:p>
          <a:p>
            <a:pPr algn="just">
              <a:lnSpc>
                <a:spcPct val="114000"/>
              </a:lnSpc>
            </a:pPr>
            <a:endParaRPr lang="en-US" sz="2000" dirty="0">
              <a:solidFill>
                <a:schemeClr val="tx1"/>
              </a:solidFill>
              <a:latin typeface="Arial" panose="020B0604020202020204" pitchFamily="34" charset="0"/>
              <a:cs typeface="Arial" panose="020B0604020202020204" pitchFamily="34" charset="0"/>
            </a:endParaRPr>
          </a:p>
          <a:p>
            <a:pPr algn="just">
              <a:lnSpc>
                <a:spcPct val="114000"/>
              </a:lnSpc>
            </a:pPr>
            <a:r>
              <a:rPr lang="en-US" sz="2000" i="1" dirty="0">
                <a:solidFill>
                  <a:schemeClr val="tx1"/>
                </a:solidFill>
                <a:latin typeface="Arial" panose="020B0604020202020204" pitchFamily="34" charset="0"/>
                <a:cs typeface="Arial" panose="020B0604020202020204" pitchFamily="34" charset="0"/>
              </a:rPr>
              <a:t>Example of figure and notes (Figure 1). Figures or blocks of text can be in double columns, as in this example. </a:t>
            </a:r>
            <a:endParaRPr lang="en-US" sz="18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pic>
        <p:nvPicPr>
          <p:cNvPr id="98" name="Picture 2" descr="guia_aaax7aiH4"/>
          <p:cNvPicPr>
            <a:picLocks noChangeAspect="1" noChangeArrowheads="1"/>
          </p:cNvPicPr>
          <p:nvPr/>
        </p:nvPicPr>
        <p:blipFill rotWithShape="1">
          <a:blip r:embed="rId3">
            <a:extLst>
              <a:ext uri="{28A0092B-C50C-407E-A947-70E740481C1C}">
                <a14:useLocalDpi xmlns:a14="http://schemas.microsoft.com/office/drawing/2010/main" val="0"/>
              </a:ext>
            </a:extLst>
          </a:blip>
          <a:srcRect t="8741" b="3798"/>
          <a:stretch/>
        </p:blipFill>
        <p:spPr bwMode="auto">
          <a:xfrm>
            <a:off x="578444" y="22774748"/>
            <a:ext cx="19177410" cy="1169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ángulo 98"/>
          <p:cNvSpPr/>
          <p:nvPr/>
        </p:nvSpPr>
        <p:spPr>
          <a:xfrm>
            <a:off x="339121" y="22144698"/>
            <a:ext cx="19633299" cy="629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s-ES" dirty="0">
                <a:solidFill>
                  <a:schemeClr val="tx1"/>
                </a:solidFill>
                <a:latin typeface="Arial" panose="020B0604020202020204" pitchFamily="34" charset="0"/>
                <a:cs typeface="Arial" panose="020B0604020202020204" pitchFamily="34" charset="0"/>
              </a:rPr>
              <a:t>Figure 1. </a:t>
            </a:r>
            <a:r>
              <a:rPr lang="es-ES" b="1" dirty="0" err="1">
                <a:solidFill>
                  <a:schemeClr val="tx1"/>
                </a:solidFill>
                <a:latin typeface="Arial" panose="020B0604020202020204" pitchFamily="34" charset="0"/>
                <a:cs typeface="Arial" panose="020B0604020202020204" pitchFamily="34" charset="0"/>
              </a:rPr>
              <a:t>Map</a:t>
            </a:r>
            <a:r>
              <a:rPr lang="es-ES" b="1" dirty="0">
                <a:solidFill>
                  <a:schemeClr val="tx1"/>
                </a:solidFill>
                <a:latin typeface="Arial" panose="020B0604020202020204" pitchFamily="34" charset="0"/>
                <a:cs typeface="Arial" panose="020B0604020202020204" pitchFamily="34" charset="0"/>
              </a:rPr>
              <a:t> of a </a:t>
            </a:r>
            <a:r>
              <a:rPr lang="es-ES" b="1" dirty="0" err="1">
                <a:solidFill>
                  <a:schemeClr val="tx1"/>
                </a:solidFill>
                <a:latin typeface="Arial" panose="020B0604020202020204" pitchFamily="34" charset="0"/>
                <a:cs typeface="Arial" panose="020B0604020202020204" pitchFamily="34" charset="0"/>
              </a:rPr>
              <a:t>section</a:t>
            </a:r>
            <a:r>
              <a:rPr lang="es-ES" b="1" dirty="0">
                <a:solidFill>
                  <a:schemeClr val="tx1"/>
                </a:solidFill>
                <a:latin typeface="Arial" panose="020B0604020202020204" pitchFamily="34" charset="0"/>
                <a:cs typeface="Arial" panose="020B0604020202020204" pitchFamily="34" charset="0"/>
              </a:rPr>
              <a:t> of Barcelona </a:t>
            </a:r>
            <a:r>
              <a:rPr lang="es-ES" dirty="0">
                <a:solidFill>
                  <a:srgbClr val="FF0000"/>
                </a:solidFill>
                <a:latin typeface="Arial" panose="020B0604020202020204" pitchFamily="34" charset="0"/>
                <a:cs typeface="Arial" panose="020B0604020202020204" pitchFamily="34" charset="0"/>
              </a:rPr>
              <a:t>[Arial 18, </a:t>
            </a:r>
            <a:r>
              <a:rPr lang="es-ES" dirty="0" err="1">
                <a:solidFill>
                  <a:srgbClr val="FF0000"/>
                </a:solidFill>
                <a:latin typeface="Arial" panose="020B0604020202020204" pitchFamily="34" charset="0"/>
                <a:cs typeface="Arial" panose="020B0604020202020204" pitchFamily="34" charset="0"/>
              </a:rPr>
              <a:t>bold</a:t>
            </a:r>
            <a:r>
              <a:rPr lang="es-ES" dirty="0">
                <a:solidFill>
                  <a:srgbClr val="FF0000"/>
                </a:solidFill>
                <a:latin typeface="Arial" panose="020B0604020202020204" pitchFamily="34" charset="0"/>
                <a:cs typeface="Arial" panose="020B0604020202020204" pitchFamily="34" charset="0"/>
              </a:rPr>
              <a:t>]</a:t>
            </a:r>
            <a:endParaRPr lang="ca-ES" dirty="0">
              <a:solidFill>
                <a:srgbClr val="FF0000"/>
              </a:solidFill>
              <a:latin typeface="Arial" panose="020B0604020202020204" pitchFamily="34" charset="0"/>
              <a:cs typeface="Arial" panose="020B0604020202020204" pitchFamily="34" charset="0"/>
            </a:endParaRPr>
          </a:p>
        </p:txBody>
      </p:sp>
      <p:sp>
        <p:nvSpPr>
          <p:cNvPr id="100" name="Rectángulo 99"/>
          <p:cNvSpPr/>
          <p:nvPr/>
        </p:nvSpPr>
        <p:spPr>
          <a:xfrm>
            <a:off x="578445" y="34519469"/>
            <a:ext cx="19177410" cy="471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r>
              <a:rPr lang="es-ES_tradnl" sz="1600" dirty="0" err="1">
                <a:solidFill>
                  <a:schemeClr val="tx1"/>
                </a:solidFill>
                <a:latin typeface="Arial" panose="020B0604020202020204" pitchFamily="34" charset="0"/>
                <a:cs typeface="Arial" panose="020B0604020202020204" pitchFamily="34" charset="0"/>
              </a:rPr>
              <a:t>Source</a:t>
            </a:r>
            <a:r>
              <a:rPr lang="es-ES_tradnl" sz="1600" dirty="0">
                <a:solidFill>
                  <a:schemeClr val="tx1"/>
                </a:solidFill>
                <a:latin typeface="Arial" panose="020B0604020202020204" pitchFamily="34" charset="0"/>
                <a:cs typeface="Arial" panose="020B0604020202020204" pitchFamily="34" charset="0"/>
              </a:rPr>
              <a:t>: </a:t>
            </a:r>
            <a:r>
              <a:rPr lang="es-ES_tradnl" sz="1600" dirty="0" err="1">
                <a:solidFill>
                  <a:schemeClr val="tx1"/>
                </a:solidFill>
                <a:latin typeface="Arial" panose="020B0604020202020204" pitchFamily="34" charset="0"/>
                <a:cs typeface="Arial" panose="020B0604020202020204" pitchFamily="34" charset="0"/>
              </a:rPr>
              <a:t>Guia</a:t>
            </a:r>
            <a:r>
              <a:rPr lang="es-ES_tradnl" sz="1600" dirty="0">
                <a:solidFill>
                  <a:schemeClr val="tx1"/>
                </a:solidFill>
                <a:latin typeface="Arial" panose="020B0604020202020204" pitchFamily="34" charset="0"/>
                <a:cs typeface="Arial" panose="020B0604020202020204" pitchFamily="34" charset="0"/>
              </a:rPr>
              <a:t> Urbana de la </a:t>
            </a:r>
            <a:r>
              <a:rPr lang="es-ES_tradnl" sz="1600" dirty="0" err="1">
                <a:solidFill>
                  <a:schemeClr val="tx1"/>
                </a:solidFill>
                <a:latin typeface="Arial" panose="020B0604020202020204" pitchFamily="34" charset="0"/>
                <a:cs typeface="Arial" panose="020B0604020202020204" pitchFamily="34" charset="0"/>
              </a:rPr>
              <a:t>Ciutat</a:t>
            </a:r>
            <a:r>
              <a:rPr lang="es-ES_tradnl" sz="1600" dirty="0">
                <a:solidFill>
                  <a:schemeClr val="tx1"/>
                </a:solidFill>
                <a:latin typeface="Arial" panose="020B0604020202020204" pitchFamily="34" charset="0"/>
                <a:cs typeface="Arial" panose="020B0604020202020204" pitchFamily="34" charset="0"/>
              </a:rPr>
              <a:t> (</a:t>
            </a:r>
            <a:r>
              <a:rPr lang="es-ES_tradnl" sz="1600" dirty="0" err="1">
                <a:solidFill>
                  <a:schemeClr val="tx1"/>
                </a:solidFill>
                <a:latin typeface="Arial" panose="020B0604020202020204" pitchFamily="34" charset="0"/>
                <a:cs typeface="Arial" panose="020B0604020202020204" pitchFamily="34" charset="0"/>
              </a:rPr>
              <a:t>Ajuntament</a:t>
            </a:r>
            <a:r>
              <a:rPr lang="es-ES_tradnl" sz="1600" dirty="0">
                <a:solidFill>
                  <a:schemeClr val="tx1"/>
                </a:solidFill>
                <a:latin typeface="Arial" panose="020B0604020202020204" pitchFamily="34" charset="0"/>
                <a:cs typeface="Arial" panose="020B0604020202020204" pitchFamily="34" charset="0"/>
              </a:rPr>
              <a:t> de Barcelona) </a:t>
            </a:r>
            <a:r>
              <a:rPr lang="es-ES_tradnl" sz="1600" dirty="0">
                <a:solidFill>
                  <a:srgbClr val="FF0000"/>
                </a:solidFill>
                <a:latin typeface="Arial" panose="020B0604020202020204" pitchFamily="34" charset="0"/>
                <a:cs typeface="Arial" panose="020B0604020202020204" pitchFamily="34" charset="0"/>
              </a:rPr>
              <a:t>[Arial 16</a:t>
            </a:r>
            <a:r>
              <a:rPr lang="es-ES" sz="1600" dirty="0">
                <a:solidFill>
                  <a:srgbClr val="FF0000"/>
                </a:solidFill>
                <a:latin typeface="Arial" panose="020B0604020202020204" pitchFamily="34" charset="0"/>
                <a:cs typeface="Arial" panose="020B0604020202020204" pitchFamily="34" charset="0"/>
              </a:rPr>
              <a:t>]</a:t>
            </a:r>
            <a:endParaRPr lang="ca-ES" sz="1600" dirty="0">
              <a:solidFill>
                <a:srgbClr val="FF0000"/>
              </a:solidFill>
              <a:latin typeface="Arial" panose="020B0604020202020204" pitchFamily="34" charset="0"/>
              <a:cs typeface="Arial" panose="020B0604020202020204" pitchFamily="34" charset="0"/>
            </a:endParaRPr>
          </a:p>
        </p:txBody>
      </p:sp>
      <p:sp>
        <p:nvSpPr>
          <p:cNvPr id="101" name="Rectángulo 100"/>
          <p:cNvSpPr/>
          <p:nvPr/>
        </p:nvSpPr>
        <p:spPr>
          <a:xfrm>
            <a:off x="20301338" y="18421301"/>
            <a:ext cx="9612000" cy="72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just">
              <a:lnSpc>
                <a:spcPct val="107000"/>
              </a:lnSpc>
            </a:pPr>
            <a:r>
              <a:rPr lang="en-US" sz="2600" b="1" dirty="0">
                <a:latin typeface="Arial" panose="020B0604020202020204" pitchFamily="34" charset="0"/>
                <a:ea typeface="Calibri" panose="020F0502020204030204" pitchFamily="34" charset="0"/>
                <a:cs typeface="Arial" panose="020B0604020202020204" pitchFamily="34" charset="0"/>
              </a:rPr>
              <a:t>4. Conclusions</a:t>
            </a:r>
          </a:p>
        </p:txBody>
      </p:sp>
      <p:sp>
        <p:nvSpPr>
          <p:cNvPr id="105" name="Rectángulo 104"/>
          <p:cNvSpPr/>
          <p:nvPr/>
        </p:nvSpPr>
        <p:spPr>
          <a:xfrm>
            <a:off x="20305870" y="26531064"/>
            <a:ext cx="9612000" cy="72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just">
              <a:lnSpc>
                <a:spcPct val="107000"/>
              </a:lnSpc>
            </a:pPr>
            <a:r>
              <a:rPr lang="en-US" sz="2600" b="1" dirty="0">
                <a:latin typeface="Arial" panose="020B0604020202020204" pitchFamily="34" charset="0"/>
                <a:ea typeface="Calibri" panose="020F0502020204030204" pitchFamily="34" charset="0"/>
                <a:cs typeface="Arial" panose="020B0604020202020204" pitchFamily="34" charset="0"/>
              </a:rPr>
              <a:t>5. References</a:t>
            </a:r>
          </a:p>
        </p:txBody>
      </p:sp>
      <p:sp>
        <p:nvSpPr>
          <p:cNvPr id="106" name="Rectángulo 105"/>
          <p:cNvSpPr/>
          <p:nvPr/>
        </p:nvSpPr>
        <p:spPr>
          <a:xfrm>
            <a:off x="20305870" y="27223024"/>
            <a:ext cx="9612000" cy="7038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9280" tIns="64640" rIns="129280" bIns="64640" numCol="1" spcCol="0" rtlCol="0" fromWordArt="0" anchor="t" anchorCtr="0" forceAA="0" compatLnSpc="1">
            <a:prstTxWarp prst="textNoShape">
              <a:avLst/>
            </a:prstTxWarp>
            <a:noAutofit/>
          </a:bodyPr>
          <a:lstStyle>
            <a:defPPr>
              <a:defRPr lang="ca-ES"/>
            </a:defPPr>
            <a:lvl1pPr marL="0" algn="l" defTabSz="3507047" rtl="0" eaLnBrk="1" latinLnBrk="0" hangingPunct="1">
              <a:defRPr sz="6903" kern="1200">
                <a:solidFill>
                  <a:schemeClr val="lt1"/>
                </a:solidFill>
                <a:latin typeface="+mn-lt"/>
                <a:ea typeface="+mn-ea"/>
                <a:cs typeface="+mn-cs"/>
              </a:defRPr>
            </a:lvl1pPr>
            <a:lvl2pPr marL="1753524" algn="l" defTabSz="3507047" rtl="0" eaLnBrk="1" latinLnBrk="0" hangingPunct="1">
              <a:defRPr sz="6903" kern="1200">
                <a:solidFill>
                  <a:schemeClr val="lt1"/>
                </a:solidFill>
                <a:latin typeface="+mn-lt"/>
                <a:ea typeface="+mn-ea"/>
                <a:cs typeface="+mn-cs"/>
              </a:defRPr>
            </a:lvl2pPr>
            <a:lvl3pPr marL="3507047" algn="l" defTabSz="3507047" rtl="0" eaLnBrk="1" latinLnBrk="0" hangingPunct="1">
              <a:defRPr sz="6903" kern="1200">
                <a:solidFill>
                  <a:schemeClr val="lt1"/>
                </a:solidFill>
                <a:latin typeface="+mn-lt"/>
                <a:ea typeface="+mn-ea"/>
                <a:cs typeface="+mn-cs"/>
              </a:defRPr>
            </a:lvl3pPr>
            <a:lvl4pPr marL="5260572" algn="l" defTabSz="3507047" rtl="0" eaLnBrk="1" latinLnBrk="0" hangingPunct="1">
              <a:defRPr sz="6903" kern="1200">
                <a:solidFill>
                  <a:schemeClr val="lt1"/>
                </a:solidFill>
                <a:latin typeface="+mn-lt"/>
                <a:ea typeface="+mn-ea"/>
                <a:cs typeface="+mn-cs"/>
              </a:defRPr>
            </a:lvl4pPr>
            <a:lvl5pPr marL="7014096" algn="l" defTabSz="3507047" rtl="0" eaLnBrk="1" latinLnBrk="0" hangingPunct="1">
              <a:defRPr sz="6903" kern="1200">
                <a:solidFill>
                  <a:schemeClr val="lt1"/>
                </a:solidFill>
                <a:latin typeface="+mn-lt"/>
                <a:ea typeface="+mn-ea"/>
                <a:cs typeface="+mn-cs"/>
              </a:defRPr>
            </a:lvl5pPr>
            <a:lvl6pPr marL="8767620" algn="l" defTabSz="3507047" rtl="0" eaLnBrk="1" latinLnBrk="0" hangingPunct="1">
              <a:defRPr sz="6903" kern="1200">
                <a:solidFill>
                  <a:schemeClr val="lt1"/>
                </a:solidFill>
                <a:latin typeface="+mn-lt"/>
                <a:ea typeface="+mn-ea"/>
                <a:cs typeface="+mn-cs"/>
              </a:defRPr>
            </a:lvl6pPr>
            <a:lvl7pPr marL="10521144" algn="l" defTabSz="3507047" rtl="0" eaLnBrk="1" latinLnBrk="0" hangingPunct="1">
              <a:defRPr sz="6903" kern="1200">
                <a:solidFill>
                  <a:schemeClr val="lt1"/>
                </a:solidFill>
                <a:latin typeface="+mn-lt"/>
                <a:ea typeface="+mn-ea"/>
                <a:cs typeface="+mn-cs"/>
              </a:defRPr>
            </a:lvl7pPr>
            <a:lvl8pPr marL="12274668" algn="l" defTabSz="3507047" rtl="0" eaLnBrk="1" latinLnBrk="0" hangingPunct="1">
              <a:defRPr sz="6903" kern="1200">
                <a:solidFill>
                  <a:schemeClr val="lt1"/>
                </a:solidFill>
                <a:latin typeface="+mn-lt"/>
                <a:ea typeface="+mn-ea"/>
                <a:cs typeface="+mn-cs"/>
              </a:defRPr>
            </a:lvl8pPr>
            <a:lvl9pPr marL="14028192" algn="l" defTabSz="3507047" rtl="0" eaLnBrk="1" latinLnBrk="0" hangingPunct="1">
              <a:defRPr sz="6903" kern="1200">
                <a:solidFill>
                  <a:schemeClr val="lt1"/>
                </a:solidFill>
                <a:latin typeface="+mn-lt"/>
                <a:ea typeface="+mn-ea"/>
                <a:cs typeface="+mn-cs"/>
              </a:defRPr>
            </a:lvl9pPr>
          </a:lstStyle>
          <a:p>
            <a:pPr algn="just">
              <a:lnSpc>
                <a:spcPct val="114000"/>
              </a:lnSpc>
            </a:pPr>
            <a:r>
              <a:rPr lang="en-US" sz="2000" dirty="0">
                <a:solidFill>
                  <a:schemeClr val="tx1"/>
                </a:solidFill>
                <a:latin typeface="Arial" panose="020B0604020202020204" pitchFamily="34" charset="0"/>
                <a:cs typeface="Arial" panose="020B0604020202020204" pitchFamily="34" charset="0"/>
              </a:rPr>
              <a:t>Text.</a:t>
            </a:r>
          </a:p>
        </p:txBody>
      </p:sp>
      <p:sp>
        <p:nvSpPr>
          <p:cNvPr id="108" name="Rectángulo 107"/>
          <p:cNvSpPr/>
          <p:nvPr/>
        </p:nvSpPr>
        <p:spPr>
          <a:xfrm>
            <a:off x="20305870" y="34722120"/>
            <a:ext cx="9612000" cy="72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just">
              <a:lnSpc>
                <a:spcPct val="107000"/>
              </a:lnSpc>
            </a:pPr>
            <a:r>
              <a:rPr lang="en-US" sz="2600" b="1" dirty="0">
                <a:latin typeface="Arial" panose="020B0604020202020204" pitchFamily="34" charset="0"/>
                <a:ea typeface="Calibri" panose="020F0502020204030204" pitchFamily="34" charset="0"/>
                <a:cs typeface="Arial" panose="020B0604020202020204" pitchFamily="34" charset="0"/>
              </a:rPr>
              <a:t>Acknowledgments</a:t>
            </a:r>
          </a:p>
        </p:txBody>
      </p:sp>
      <p:sp>
        <p:nvSpPr>
          <p:cNvPr id="109" name="Rectángulo 108"/>
          <p:cNvSpPr/>
          <p:nvPr/>
        </p:nvSpPr>
        <p:spPr>
          <a:xfrm>
            <a:off x="20305870" y="35414080"/>
            <a:ext cx="9612000" cy="7038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9280" tIns="64640" rIns="129280" bIns="64640" numCol="1" spcCol="0" rtlCol="0" fromWordArt="0" anchor="t" anchorCtr="0" forceAA="0" compatLnSpc="1">
            <a:prstTxWarp prst="textNoShape">
              <a:avLst/>
            </a:prstTxWarp>
            <a:noAutofit/>
          </a:bodyPr>
          <a:lstStyle>
            <a:defPPr>
              <a:defRPr lang="ca-ES"/>
            </a:defPPr>
            <a:lvl1pPr marL="0" algn="l" defTabSz="3507047" rtl="0" eaLnBrk="1" latinLnBrk="0" hangingPunct="1">
              <a:defRPr sz="6903" kern="1200">
                <a:solidFill>
                  <a:schemeClr val="lt1"/>
                </a:solidFill>
                <a:latin typeface="+mn-lt"/>
                <a:ea typeface="+mn-ea"/>
                <a:cs typeface="+mn-cs"/>
              </a:defRPr>
            </a:lvl1pPr>
            <a:lvl2pPr marL="1753524" algn="l" defTabSz="3507047" rtl="0" eaLnBrk="1" latinLnBrk="0" hangingPunct="1">
              <a:defRPr sz="6903" kern="1200">
                <a:solidFill>
                  <a:schemeClr val="lt1"/>
                </a:solidFill>
                <a:latin typeface="+mn-lt"/>
                <a:ea typeface="+mn-ea"/>
                <a:cs typeface="+mn-cs"/>
              </a:defRPr>
            </a:lvl2pPr>
            <a:lvl3pPr marL="3507047" algn="l" defTabSz="3507047" rtl="0" eaLnBrk="1" latinLnBrk="0" hangingPunct="1">
              <a:defRPr sz="6903" kern="1200">
                <a:solidFill>
                  <a:schemeClr val="lt1"/>
                </a:solidFill>
                <a:latin typeface="+mn-lt"/>
                <a:ea typeface="+mn-ea"/>
                <a:cs typeface="+mn-cs"/>
              </a:defRPr>
            </a:lvl3pPr>
            <a:lvl4pPr marL="5260572" algn="l" defTabSz="3507047" rtl="0" eaLnBrk="1" latinLnBrk="0" hangingPunct="1">
              <a:defRPr sz="6903" kern="1200">
                <a:solidFill>
                  <a:schemeClr val="lt1"/>
                </a:solidFill>
                <a:latin typeface="+mn-lt"/>
                <a:ea typeface="+mn-ea"/>
                <a:cs typeface="+mn-cs"/>
              </a:defRPr>
            </a:lvl4pPr>
            <a:lvl5pPr marL="7014096" algn="l" defTabSz="3507047" rtl="0" eaLnBrk="1" latinLnBrk="0" hangingPunct="1">
              <a:defRPr sz="6903" kern="1200">
                <a:solidFill>
                  <a:schemeClr val="lt1"/>
                </a:solidFill>
                <a:latin typeface="+mn-lt"/>
                <a:ea typeface="+mn-ea"/>
                <a:cs typeface="+mn-cs"/>
              </a:defRPr>
            </a:lvl5pPr>
            <a:lvl6pPr marL="8767620" algn="l" defTabSz="3507047" rtl="0" eaLnBrk="1" latinLnBrk="0" hangingPunct="1">
              <a:defRPr sz="6903" kern="1200">
                <a:solidFill>
                  <a:schemeClr val="lt1"/>
                </a:solidFill>
                <a:latin typeface="+mn-lt"/>
                <a:ea typeface="+mn-ea"/>
                <a:cs typeface="+mn-cs"/>
              </a:defRPr>
            </a:lvl6pPr>
            <a:lvl7pPr marL="10521144" algn="l" defTabSz="3507047" rtl="0" eaLnBrk="1" latinLnBrk="0" hangingPunct="1">
              <a:defRPr sz="6903" kern="1200">
                <a:solidFill>
                  <a:schemeClr val="lt1"/>
                </a:solidFill>
                <a:latin typeface="+mn-lt"/>
                <a:ea typeface="+mn-ea"/>
                <a:cs typeface="+mn-cs"/>
              </a:defRPr>
            </a:lvl7pPr>
            <a:lvl8pPr marL="12274668" algn="l" defTabSz="3507047" rtl="0" eaLnBrk="1" latinLnBrk="0" hangingPunct="1">
              <a:defRPr sz="6903" kern="1200">
                <a:solidFill>
                  <a:schemeClr val="lt1"/>
                </a:solidFill>
                <a:latin typeface="+mn-lt"/>
                <a:ea typeface="+mn-ea"/>
                <a:cs typeface="+mn-cs"/>
              </a:defRPr>
            </a:lvl8pPr>
            <a:lvl9pPr marL="14028192" algn="l" defTabSz="3507047" rtl="0" eaLnBrk="1" latinLnBrk="0" hangingPunct="1">
              <a:defRPr sz="6903" kern="1200">
                <a:solidFill>
                  <a:schemeClr val="lt1"/>
                </a:solidFill>
                <a:latin typeface="+mn-lt"/>
                <a:ea typeface="+mn-ea"/>
                <a:cs typeface="+mn-cs"/>
              </a:defRPr>
            </a:lvl9pPr>
          </a:lstStyle>
          <a:p>
            <a:pPr algn="just">
              <a:lnSpc>
                <a:spcPct val="114000"/>
              </a:lnSpc>
            </a:pPr>
            <a:r>
              <a:rPr lang="en-US" sz="2000" dirty="0">
                <a:solidFill>
                  <a:schemeClr val="tx1"/>
                </a:solidFill>
                <a:latin typeface="Arial" panose="020B0604020202020204" pitchFamily="34" charset="0"/>
                <a:cs typeface="Arial" panose="020B0604020202020204" pitchFamily="34" charset="0"/>
              </a:rPr>
              <a:t>Text.</a:t>
            </a:r>
          </a:p>
        </p:txBody>
      </p:sp>
      <p:sp>
        <p:nvSpPr>
          <p:cNvPr id="111" name="Rectángulo 110"/>
          <p:cNvSpPr/>
          <p:nvPr/>
        </p:nvSpPr>
        <p:spPr>
          <a:xfrm>
            <a:off x="20486246" y="8933631"/>
            <a:ext cx="9300368" cy="637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s-ES" dirty="0">
                <a:solidFill>
                  <a:schemeClr val="tx1"/>
                </a:solidFill>
                <a:latin typeface="Arial" panose="020B0604020202020204" pitchFamily="34" charset="0"/>
                <a:cs typeface="Arial" panose="020B0604020202020204" pitchFamily="34" charset="0"/>
              </a:rPr>
              <a:t>Tabla 1. </a:t>
            </a:r>
            <a:r>
              <a:rPr lang="en-US" b="1" dirty="0">
                <a:solidFill>
                  <a:schemeClr val="tx1"/>
                </a:solidFill>
                <a:latin typeface="Arial" panose="020B0604020202020204" pitchFamily="34" charset="0"/>
                <a:cs typeface="Arial" panose="020B0604020202020204" pitchFamily="34" charset="0"/>
              </a:rPr>
              <a:t>Size and style of title </a:t>
            </a:r>
            <a:r>
              <a:rPr lang="es-ES" dirty="0">
                <a:solidFill>
                  <a:srgbClr val="FF0000"/>
                </a:solidFill>
                <a:latin typeface="Arial" panose="020B0604020202020204" pitchFamily="34" charset="0"/>
                <a:cs typeface="Arial" panose="020B0604020202020204" pitchFamily="34" charset="0"/>
              </a:rPr>
              <a:t>[Arial 18, </a:t>
            </a:r>
            <a:r>
              <a:rPr lang="es-ES" dirty="0" err="1">
                <a:solidFill>
                  <a:srgbClr val="FF0000"/>
                </a:solidFill>
                <a:latin typeface="Arial" panose="020B0604020202020204" pitchFamily="34" charset="0"/>
                <a:cs typeface="Arial" panose="020B0604020202020204" pitchFamily="34" charset="0"/>
              </a:rPr>
              <a:t>bold</a:t>
            </a:r>
            <a:r>
              <a:rPr lang="es-ES" dirty="0">
                <a:solidFill>
                  <a:srgbClr val="FF0000"/>
                </a:solidFill>
                <a:latin typeface="Arial" panose="020B0604020202020204" pitchFamily="34" charset="0"/>
                <a:cs typeface="Arial" panose="020B0604020202020204" pitchFamily="34" charset="0"/>
              </a:rPr>
              <a:t>]</a:t>
            </a:r>
            <a:endParaRPr lang="ca-ES" dirty="0">
              <a:solidFill>
                <a:srgbClr val="FF0000"/>
              </a:solidFill>
              <a:latin typeface="Arial" panose="020B0604020202020204" pitchFamily="34" charset="0"/>
              <a:cs typeface="Arial" panose="020B0604020202020204" pitchFamily="34" charset="0"/>
            </a:endParaRPr>
          </a:p>
        </p:txBody>
      </p:sp>
      <p:graphicFrame>
        <p:nvGraphicFramePr>
          <p:cNvPr id="112" name="Tabla 111"/>
          <p:cNvGraphicFramePr>
            <a:graphicFrameLocks noGrp="1"/>
          </p:cNvGraphicFramePr>
          <p:nvPr>
            <p:extLst>
              <p:ext uri="{D42A27DB-BD31-4B8C-83A1-F6EECF244321}">
                <p14:modId xmlns:p14="http://schemas.microsoft.com/office/powerpoint/2010/main" val="3089102371"/>
              </p:ext>
            </p:extLst>
          </p:nvPr>
        </p:nvGraphicFramePr>
        <p:xfrm>
          <a:off x="20486246" y="9513466"/>
          <a:ext cx="9300366" cy="4366771"/>
        </p:xfrm>
        <a:graphic>
          <a:graphicData uri="http://schemas.openxmlformats.org/drawingml/2006/table">
            <a:tbl>
              <a:tblPr firstRow="1" firstCol="1" bandRow="1">
                <a:tableStyleId>{1FECB4D8-DB02-4DC6-A0A2-4F2EBAE1DC90}</a:tableStyleId>
              </a:tblPr>
              <a:tblGrid>
                <a:gridCol w="1550061">
                  <a:extLst>
                    <a:ext uri="{9D8B030D-6E8A-4147-A177-3AD203B41FA5}">
                      <a16:colId xmlns:a16="http://schemas.microsoft.com/office/drawing/2014/main" val="549320709"/>
                    </a:ext>
                  </a:extLst>
                </a:gridCol>
                <a:gridCol w="1550061">
                  <a:extLst>
                    <a:ext uri="{9D8B030D-6E8A-4147-A177-3AD203B41FA5}">
                      <a16:colId xmlns:a16="http://schemas.microsoft.com/office/drawing/2014/main" val="1313445731"/>
                    </a:ext>
                  </a:extLst>
                </a:gridCol>
                <a:gridCol w="1550061">
                  <a:extLst>
                    <a:ext uri="{9D8B030D-6E8A-4147-A177-3AD203B41FA5}">
                      <a16:colId xmlns:a16="http://schemas.microsoft.com/office/drawing/2014/main" val="3120842741"/>
                    </a:ext>
                  </a:extLst>
                </a:gridCol>
                <a:gridCol w="1550061">
                  <a:extLst>
                    <a:ext uri="{9D8B030D-6E8A-4147-A177-3AD203B41FA5}">
                      <a16:colId xmlns:a16="http://schemas.microsoft.com/office/drawing/2014/main" val="2875593906"/>
                    </a:ext>
                  </a:extLst>
                </a:gridCol>
                <a:gridCol w="1550061">
                  <a:extLst>
                    <a:ext uri="{9D8B030D-6E8A-4147-A177-3AD203B41FA5}">
                      <a16:colId xmlns:a16="http://schemas.microsoft.com/office/drawing/2014/main" val="3354739955"/>
                    </a:ext>
                  </a:extLst>
                </a:gridCol>
                <a:gridCol w="1550061">
                  <a:extLst>
                    <a:ext uri="{9D8B030D-6E8A-4147-A177-3AD203B41FA5}">
                      <a16:colId xmlns:a16="http://schemas.microsoft.com/office/drawing/2014/main" val="1125540382"/>
                    </a:ext>
                  </a:extLst>
                </a:gridCol>
              </a:tblGrid>
              <a:tr h="146749">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 </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Size</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Arial" panose="020B0604020202020204" pitchFamily="34" charset="0"/>
                          <a:cs typeface="Arial" panose="020B0604020202020204" pitchFamily="34" charset="0"/>
                        </a:rPr>
                        <a:t>Capital letters</a:t>
                      </a:r>
                      <a:endParaRPr lang="ca-E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Bold</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Italic</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Numbered</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27006184"/>
                  </a:ext>
                </a:extLst>
              </a:tr>
              <a:tr h="146749">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Title of the work</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Arial" panose="020B0604020202020204" pitchFamily="34" charset="0"/>
                          <a:cs typeface="Arial" panose="020B0604020202020204" pitchFamily="34" charset="0"/>
                        </a:rPr>
                        <a:t>40</a:t>
                      </a:r>
                      <a:endParaRPr lang="ca-E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Y</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Y</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366618"/>
                  </a:ext>
                </a:extLst>
              </a:tr>
              <a:tr h="146749">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Authors</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Arial" panose="020B0604020202020204" pitchFamily="34" charset="0"/>
                          <a:cs typeface="Arial" panose="020B0604020202020204" pitchFamily="34" charset="0"/>
                        </a:rPr>
                        <a:t>26</a:t>
                      </a:r>
                      <a:endParaRPr lang="ca-E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Y</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65786790"/>
                  </a:ext>
                </a:extLst>
              </a:tr>
              <a:tr h="146749">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Information of the authors</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Arial" panose="020B0604020202020204" pitchFamily="34" charset="0"/>
                          <a:cs typeface="Arial" panose="020B0604020202020204" pitchFamily="34" charset="0"/>
                        </a:rPr>
                        <a:t>20</a:t>
                      </a:r>
                      <a:endParaRPr lang="ca-E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Y</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57171965"/>
                  </a:ext>
                </a:extLst>
              </a:tr>
              <a:tr h="146749">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Title of the sections</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Arial" panose="020B0604020202020204" pitchFamily="34" charset="0"/>
                          <a:cs typeface="Arial" panose="020B0604020202020204" pitchFamily="34" charset="0"/>
                        </a:rPr>
                        <a:t>26</a:t>
                      </a:r>
                      <a:endParaRPr lang="ca-E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Y</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Y</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89197033"/>
                  </a:ext>
                </a:extLst>
              </a:tr>
              <a:tr h="146749">
                <a:tc>
                  <a:txBody>
                    <a:bodyPr/>
                    <a:lstStyle/>
                    <a:p>
                      <a:pPr>
                        <a:lnSpc>
                          <a:spcPct val="107000"/>
                        </a:lnSpc>
                        <a:spcAft>
                          <a:spcPts val="0"/>
                        </a:spcAft>
                      </a:pPr>
                      <a:r>
                        <a:rPr lang="en-US" sz="1400" dirty="0">
                          <a:effectLst/>
                          <a:latin typeface="Arial" panose="020B0604020202020204" pitchFamily="34" charset="0"/>
                          <a:cs typeface="Arial" panose="020B0604020202020204" pitchFamily="34" charset="0"/>
                        </a:rPr>
                        <a:t>Subtitle of the section in the text</a:t>
                      </a:r>
                      <a:endParaRPr lang="ca-E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Arial" panose="020B0604020202020204" pitchFamily="34" charset="0"/>
                          <a:cs typeface="Arial" panose="020B0604020202020204" pitchFamily="34" charset="0"/>
                        </a:rPr>
                        <a:t>22</a:t>
                      </a:r>
                      <a:endParaRPr lang="ca-E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Arial" panose="020B0604020202020204" pitchFamily="34" charset="0"/>
                          <a:cs typeface="Arial" panose="020B0604020202020204" pitchFamily="34" charset="0"/>
                        </a:rPr>
                        <a:t>N</a:t>
                      </a:r>
                      <a:endParaRPr lang="ca-E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Y</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Y</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35596703"/>
                  </a:ext>
                </a:extLst>
              </a:tr>
              <a:tr h="146749">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General text in the sections</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Arial" panose="020B0604020202020204" pitchFamily="34" charset="0"/>
                          <a:cs typeface="Arial" panose="020B0604020202020204" pitchFamily="34" charset="0"/>
                        </a:rPr>
                        <a:t>20</a:t>
                      </a:r>
                      <a:endParaRPr lang="ca-E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1712518"/>
                  </a:ext>
                </a:extLst>
              </a:tr>
              <a:tr h="146749">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Text in tables</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Arial" panose="020B0604020202020204" pitchFamily="34" charset="0"/>
                          <a:cs typeface="Arial" panose="020B0604020202020204" pitchFamily="34" charset="0"/>
                        </a:rPr>
                        <a:t>14 - 18</a:t>
                      </a:r>
                      <a:endParaRPr lang="ca-E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Arial" panose="020B0604020202020204" pitchFamily="34" charset="0"/>
                          <a:cs typeface="Arial" panose="020B0604020202020204" pitchFamily="34" charset="0"/>
                        </a:rPr>
                        <a:t>*</a:t>
                      </a:r>
                      <a:endParaRPr lang="ca-E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Arial" panose="020B0604020202020204" pitchFamily="34" charset="0"/>
                          <a:cs typeface="Arial" panose="020B0604020202020204" pitchFamily="34" charset="0"/>
                        </a:rPr>
                        <a:t>*</a:t>
                      </a:r>
                      <a:endParaRPr lang="ca-E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20952433"/>
                  </a:ext>
                </a:extLst>
              </a:tr>
              <a:tr h="146749">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Emphasis in the text</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Arial" panose="020B0604020202020204" pitchFamily="34" charset="0"/>
                          <a:cs typeface="Arial" panose="020B0604020202020204" pitchFamily="34" charset="0"/>
                        </a:rPr>
                        <a:t>20</a:t>
                      </a:r>
                      <a:endParaRPr lang="ca-E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Y</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17183165"/>
                  </a:ext>
                </a:extLst>
              </a:tr>
              <a:tr h="146749">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Titles of figures and tables</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Arial" panose="020B0604020202020204" pitchFamily="34" charset="0"/>
                          <a:cs typeface="Arial" panose="020B0604020202020204" pitchFamily="34" charset="0"/>
                        </a:rPr>
                        <a:t>18</a:t>
                      </a:r>
                      <a:endParaRPr lang="ca-E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Y</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35238723"/>
                  </a:ext>
                </a:extLst>
              </a:tr>
              <a:tr h="146749">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Notes of figures and tables</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latin typeface="Arial" panose="020B0604020202020204" pitchFamily="34" charset="0"/>
                          <a:cs typeface="Arial" panose="020B0604020202020204" pitchFamily="34" charset="0"/>
                        </a:rPr>
                        <a:t>16</a:t>
                      </a:r>
                      <a:endParaRPr lang="ca-E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a:effectLst/>
                          <a:latin typeface="Arial" panose="020B0604020202020204" pitchFamily="34" charset="0"/>
                          <a:cs typeface="Arial" panose="020B0604020202020204" pitchFamily="34" charset="0"/>
                        </a:rPr>
                        <a:t>N</a:t>
                      </a:r>
                      <a:endParaRPr lang="ca-E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83777395"/>
                  </a:ext>
                </a:extLst>
              </a:tr>
              <a:tr h="146749">
                <a:tc gridSpan="6">
                  <a:txBody>
                    <a:bodyPr/>
                    <a:lstStyle/>
                    <a:p>
                      <a:pPr>
                        <a:lnSpc>
                          <a:spcPct val="107000"/>
                        </a:lnSpc>
                        <a:spcAft>
                          <a:spcPts val="0"/>
                        </a:spcAft>
                      </a:pPr>
                      <a:r>
                        <a:rPr lang="en-US" sz="1400" dirty="0">
                          <a:effectLst/>
                          <a:latin typeface="Arial" panose="020B0604020202020204" pitchFamily="34" charset="0"/>
                          <a:cs typeface="Arial" panose="020B0604020202020204" pitchFamily="34" charset="0"/>
                        </a:rPr>
                        <a:t>* Not required but it can be used to emphasize</a:t>
                      </a:r>
                      <a:endParaRPr lang="ca-E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val="3831133774"/>
                  </a:ext>
                </a:extLst>
              </a:tr>
            </a:tbl>
          </a:graphicData>
        </a:graphic>
      </p:graphicFrame>
      <p:sp>
        <p:nvSpPr>
          <p:cNvPr id="113" name="Rectángulo 112"/>
          <p:cNvSpPr/>
          <p:nvPr/>
        </p:nvSpPr>
        <p:spPr>
          <a:xfrm>
            <a:off x="20486246" y="14113884"/>
            <a:ext cx="9300366" cy="3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gn="ctr"/>
            <a:r>
              <a:rPr lang="es-ES_tradnl" sz="1600" dirty="0" err="1">
                <a:solidFill>
                  <a:schemeClr val="tx1"/>
                </a:solidFill>
                <a:latin typeface="Arial" panose="020B0604020202020204" pitchFamily="34" charset="0"/>
                <a:cs typeface="Arial" panose="020B0604020202020204" pitchFamily="34" charset="0"/>
              </a:rPr>
              <a:t>Source</a:t>
            </a:r>
            <a:r>
              <a:rPr lang="es-ES_tradnl" sz="1600" dirty="0">
                <a:solidFill>
                  <a:schemeClr val="tx1"/>
                </a:solidFill>
                <a:latin typeface="Arial" panose="020B0604020202020204" pitchFamily="34" charset="0"/>
                <a:cs typeface="Arial" panose="020B0604020202020204" pitchFamily="34" charset="0"/>
              </a:rPr>
              <a:t> : CPSV </a:t>
            </a:r>
            <a:r>
              <a:rPr lang="es-ES_tradnl" sz="1600" dirty="0">
                <a:solidFill>
                  <a:srgbClr val="FF0000"/>
                </a:solidFill>
                <a:latin typeface="Arial" panose="020B0604020202020204" pitchFamily="34" charset="0"/>
                <a:cs typeface="Arial" panose="020B0604020202020204" pitchFamily="34" charset="0"/>
              </a:rPr>
              <a:t>[Arial 14</a:t>
            </a:r>
            <a:r>
              <a:rPr lang="es-ES" sz="1600" dirty="0">
                <a:solidFill>
                  <a:srgbClr val="FF0000"/>
                </a:solidFill>
                <a:latin typeface="Arial" panose="020B0604020202020204" pitchFamily="34" charset="0"/>
                <a:cs typeface="Arial" panose="020B0604020202020204" pitchFamily="34" charset="0"/>
              </a:rPr>
              <a:t>]</a:t>
            </a:r>
            <a:endParaRPr lang="ca-ES" sz="1600" dirty="0">
              <a:solidFill>
                <a:srgbClr val="FF0000"/>
              </a:solidFill>
              <a:latin typeface="Arial" panose="020B0604020202020204" pitchFamily="34" charset="0"/>
              <a:cs typeface="Arial" panose="020B0604020202020204" pitchFamily="34" charset="0"/>
            </a:endParaRPr>
          </a:p>
        </p:txBody>
      </p:sp>
      <p:sp>
        <p:nvSpPr>
          <p:cNvPr id="31" name="Rectángulo 30">
            <a:extLst>
              <a:ext uri="{FF2B5EF4-FFF2-40B4-BE49-F238E27FC236}">
                <a16:creationId xmlns:a16="http://schemas.microsoft.com/office/drawing/2014/main" id="{8F614F5F-9E02-FF4C-B986-7A3F9E872480}"/>
              </a:ext>
            </a:extLst>
          </p:cNvPr>
          <p:cNvSpPr/>
          <p:nvPr/>
        </p:nvSpPr>
        <p:spPr>
          <a:xfrm>
            <a:off x="455326" y="792694"/>
            <a:ext cx="17577494" cy="2526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9280" tIns="64640" rIns="129280" bIns="64640" numCol="1" spcCol="0" rtlCol="0" fromWordArt="0" anchor="ctr" anchorCtr="0" forceAA="0" compatLnSpc="1">
            <a:prstTxWarp prst="textNoShape">
              <a:avLst/>
            </a:prstTxWarp>
            <a:noAutofit/>
          </a:bodyPr>
          <a:lstStyle/>
          <a:p>
            <a:pPr>
              <a:lnSpc>
                <a:spcPct val="107000"/>
              </a:lnSpc>
            </a:pPr>
            <a:r>
              <a:rPr lang="es-ES" sz="4800" b="1" dirty="0">
                <a:solidFill>
                  <a:schemeClr val="bg1"/>
                </a:solidFill>
                <a:latin typeface="Arial" panose="020B0604020202020204" pitchFamily="34" charset="0"/>
                <a:ea typeface="Calibri" panose="020F0502020204030204" pitchFamily="34" charset="0"/>
                <a:cs typeface="Arial" panose="020B0604020202020204" pitchFamily="34" charset="0"/>
              </a:rPr>
              <a:t>XIV International </a:t>
            </a:r>
            <a:r>
              <a:rPr lang="es-ES" sz="4800" b="1" dirty="0" err="1">
                <a:solidFill>
                  <a:schemeClr val="bg1"/>
                </a:solidFill>
                <a:latin typeface="Arial" panose="020B0604020202020204" pitchFamily="34" charset="0"/>
                <a:ea typeface="Calibri" panose="020F0502020204030204" pitchFamily="34" charset="0"/>
                <a:cs typeface="Arial" panose="020B0604020202020204" pitchFamily="34" charset="0"/>
              </a:rPr>
              <a:t>Conference</a:t>
            </a:r>
            <a:r>
              <a:rPr lang="es-ES" sz="4800" b="1" dirty="0">
                <a:solidFill>
                  <a:schemeClr val="bg1"/>
                </a:solidFill>
                <a:latin typeface="Arial" panose="020B0604020202020204" pitchFamily="34" charset="0"/>
                <a:ea typeface="Calibri" panose="020F0502020204030204" pitchFamily="34" charset="0"/>
                <a:cs typeface="Arial" panose="020B0604020202020204" pitchFamily="34" charset="0"/>
              </a:rPr>
              <a:t> Virtual City and </a:t>
            </a:r>
            <a:r>
              <a:rPr lang="es-ES" sz="4800" b="1" dirty="0" err="1">
                <a:solidFill>
                  <a:schemeClr val="bg1"/>
                </a:solidFill>
                <a:latin typeface="Arial" panose="020B0604020202020204" pitchFamily="34" charset="0"/>
                <a:ea typeface="Calibri" panose="020F0502020204030204" pitchFamily="34" charset="0"/>
                <a:cs typeface="Arial" panose="020B0604020202020204" pitchFamily="34" charset="0"/>
              </a:rPr>
              <a:t>Territory</a:t>
            </a:r>
            <a:r>
              <a:rPr lang="es-ES" sz="4800" b="1" dirty="0">
                <a:solidFill>
                  <a:schemeClr val="bg1"/>
                </a:solidFill>
                <a:latin typeface="Arial" panose="020B0604020202020204" pitchFamily="34" charset="0"/>
                <a:ea typeface="Calibri" panose="020F0502020204030204" pitchFamily="34" charset="0"/>
                <a:cs typeface="Arial" panose="020B0604020202020204" pitchFamily="34" charset="0"/>
              </a:rPr>
              <a:t> CTV</a:t>
            </a:r>
          </a:p>
          <a:p>
            <a:pPr>
              <a:lnSpc>
                <a:spcPct val="107000"/>
              </a:lnSpc>
            </a:pPr>
            <a:r>
              <a:rPr lang="en-US" sz="3200" dirty="0">
                <a:solidFill>
                  <a:schemeClr val="bg1"/>
                </a:solidFill>
                <a:latin typeface="Arial" panose="020B0604020202020204" pitchFamily="34" charset="0"/>
                <a:cs typeface="Arial" panose="020B0604020202020204" pitchFamily="34" charset="0"/>
              </a:rPr>
              <a:t>Universidad de Bogotá Jorge </a:t>
            </a:r>
            <a:r>
              <a:rPr lang="en-US" sz="3200" dirty="0" err="1">
                <a:solidFill>
                  <a:schemeClr val="bg1"/>
                </a:solidFill>
                <a:latin typeface="Arial" panose="020B0604020202020204" pitchFamily="34" charset="0"/>
                <a:cs typeface="Arial" panose="020B0604020202020204" pitchFamily="34" charset="0"/>
              </a:rPr>
              <a:t>Tadeo</a:t>
            </a:r>
            <a:r>
              <a:rPr lang="en-US" sz="3200" dirty="0">
                <a:solidFill>
                  <a:schemeClr val="bg1"/>
                </a:solidFill>
                <a:latin typeface="Arial" panose="020B0604020202020204" pitchFamily="34" charset="0"/>
                <a:cs typeface="Arial" panose="020B0604020202020204" pitchFamily="34" charset="0"/>
              </a:rPr>
              <a:t> Lozano / </a:t>
            </a:r>
            <a:r>
              <a:rPr lang="en-US" sz="3200" dirty="0" err="1">
                <a:solidFill>
                  <a:schemeClr val="bg1"/>
                </a:solidFill>
                <a:latin typeface="Arial" panose="020B0604020202020204" pitchFamily="34" charset="0"/>
                <a:cs typeface="Arial" panose="020B0604020202020204" pitchFamily="34" charset="0"/>
              </a:rPr>
              <a:t>Universitat</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Politècnica</a:t>
            </a:r>
            <a:r>
              <a:rPr lang="en-US" sz="3200" dirty="0">
                <a:solidFill>
                  <a:schemeClr val="bg1"/>
                </a:solidFill>
                <a:latin typeface="Arial" panose="020B0604020202020204" pitchFamily="34" charset="0"/>
                <a:cs typeface="Arial" panose="020B0604020202020204" pitchFamily="34" charset="0"/>
              </a:rPr>
              <a:t> de Catalunya – </a:t>
            </a:r>
          </a:p>
          <a:p>
            <a:pPr>
              <a:lnSpc>
                <a:spcPct val="107000"/>
              </a:lnSpc>
            </a:pPr>
            <a:r>
              <a:rPr lang="en-US" sz="3200" dirty="0">
                <a:solidFill>
                  <a:schemeClr val="bg1"/>
                </a:solidFill>
                <a:latin typeface="Arial" panose="020B0604020202020204" pitchFamily="34" charset="0"/>
                <a:cs typeface="Arial" panose="020B0604020202020204" pitchFamily="34" charset="0"/>
              </a:rPr>
              <a:t>Centro de Política del </a:t>
            </a:r>
            <a:r>
              <a:rPr lang="en-US" sz="3200" dirty="0" err="1">
                <a:solidFill>
                  <a:schemeClr val="bg1"/>
                </a:solidFill>
                <a:latin typeface="Arial" panose="020B0604020202020204" pitchFamily="34" charset="0"/>
                <a:cs typeface="Arial" panose="020B0604020202020204" pitchFamily="34" charset="0"/>
              </a:rPr>
              <a:t>suelo</a:t>
            </a:r>
            <a:r>
              <a:rPr lang="en-US" sz="3200" dirty="0">
                <a:solidFill>
                  <a:schemeClr val="bg1"/>
                </a:solidFill>
                <a:latin typeface="Arial" panose="020B0604020202020204" pitchFamily="34" charset="0"/>
                <a:cs typeface="Arial" panose="020B0604020202020204" pitchFamily="34" charset="0"/>
              </a:rPr>
              <a:t> y </a:t>
            </a:r>
            <a:r>
              <a:rPr lang="en-US" sz="3200" dirty="0" err="1">
                <a:solidFill>
                  <a:schemeClr val="bg1"/>
                </a:solidFill>
                <a:latin typeface="Arial" panose="020B0604020202020204" pitchFamily="34" charset="0"/>
                <a:cs typeface="Arial" panose="020B0604020202020204" pitchFamily="34" charset="0"/>
              </a:rPr>
              <a:t>Valoraciones</a:t>
            </a:r>
            <a:r>
              <a:rPr lang="en-US" sz="3200" dirty="0">
                <a:solidFill>
                  <a:schemeClr val="bg1"/>
                </a:solidFill>
                <a:latin typeface="Arial" panose="020B0604020202020204" pitchFamily="34" charset="0"/>
                <a:cs typeface="Arial" panose="020B0604020202020204" pitchFamily="34" charset="0"/>
              </a:rPr>
              <a:t> - CPSV </a:t>
            </a:r>
            <a:endParaRPr lang="en-US" sz="3200" dirty="0">
              <a:solidFill>
                <a:srgbClr val="FFFF00"/>
              </a:solidFill>
              <a:latin typeface="Arial" panose="020B0604020202020204" pitchFamily="34" charset="0"/>
              <a:cs typeface="Arial" panose="020B0604020202020204" pitchFamily="34" charset="0"/>
            </a:endParaRPr>
          </a:p>
          <a:p>
            <a:pPr>
              <a:lnSpc>
                <a:spcPct val="107000"/>
              </a:lnSpc>
            </a:pPr>
            <a: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t>September 26th - 30th 2022</a:t>
            </a:r>
            <a:endParaRPr lang="en-US" sz="2000" dirty="0">
              <a:solidFill>
                <a:srgbClr val="FFFF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963086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{4D0C834A-4AE8-0D4C-B038-C95D1BA34678}tf16401369</Template>
  <TotalTime>4603</TotalTime>
  <Words>540</Words>
  <Application>Microsoft Office PowerPoint</Application>
  <PresentationFormat>Personalizado</PresentationFormat>
  <Paragraphs>111</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Alan García Haro</dc:creator>
  <cp:lastModifiedBy>ASUS</cp:lastModifiedBy>
  <cp:revision>113</cp:revision>
  <dcterms:created xsi:type="dcterms:W3CDTF">2019-09-04T10:52:07Z</dcterms:created>
  <dcterms:modified xsi:type="dcterms:W3CDTF">2022-06-08T18:55:04Z</dcterms:modified>
</cp:coreProperties>
</file>