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custDataLst>
    <p:tags r:id="rId13"/>
  </p:custDataLst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55AB"/>
    <a:srgbClr val="00CC99"/>
    <a:srgbClr val="2B8591"/>
    <a:srgbClr val="3ED2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290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Rectángulo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Rectángulo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1E18868-0BDC-4BAE-9A86-94236E8F5CC1}" type="datetimeFigureOut">
              <a:rPr lang="es-CO" smtClean="0"/>
              <a:t>04/03/2015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CO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3D23266-2A03-4E7D-BAA9-3BF25AD88B1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8868-0BDC-4BAE-9A86-94236E8F5CC1}" type="datetimeFigureOut">
              <a:rPr lang="es-CO" smtClean="0"/>
              <a:t>04/03/2015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23266-2A03-4E7D-BAA9-3BF25AD88B1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8868-0BDC-4BAE-9A86-94236E8F5CC1}" type="datetimeFigureOut">
              <a:rPr lang="es-CO" smtClean="0"/>
              <a:t>04/03/2015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23266-2A03-4E7D-BAA9-3BF25AD88B1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8868-0BDC-4BAE-9A86-94236E8F5CC1}" type="datetimeFigureOut">
              <a:rPr lang="es-CO" smtClean="0"/>
              <a:t>04/03/2015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23266-2A03-4E7D-BAA9-3BF25AD88B1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8868-0BDC-4BAE-9A86-94236E8F5CC1}" type="datetimeFigureOut">
              <a:rPr lang="es-CO" smtClean="0"/>
              <a:t>04/03/2015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23266-2A03-4E7D-BAA9-3BF25AD88B1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8868-0BDC-4BAE-9A86-94236E8F5CC1}" type="datetimeFigureOut">
              <a:rPr lang="es-CO" smtClean="0"/>
              <a:t>04/03/2015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23266-2A03-4E7D-BAA9-3BF25AD88B1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1E18868-0BDC-4BAE-9A86-94236E8F5CC1}" type="datetimeFigureOut">
              <a:rPr lang="es-CO" smtClean="0"/>
              <a:t>04/03/2015</a:t>
            </a:fld>
            <a:endParaRPr lang="es-CO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D23266-2A03-4E7D-BAA9-3BF25AD88B15}" type="slidenum">
              <a:rPr lang="es-CO" smtClean="0"/>
              <a:t>‹Nº›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1E18868-0BDC-4BAE-9A86-94236E8F5CC1}" type="datetimeFigureOut">
              <a:rPr lang="es-CO" smtClean="0"/>
              <a:t>04/03/2015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3D23266-2A03-4E7D-BAA9-3BF25AD88B1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8868-0BDC-4BAE-9A86-94236E8F5CC1}" type="datetimeFigureOut">
              <a:rPr lang="es-CO" smtClean="0"/>
              <a:t>04/03/2015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23266-2A03-4E7D-BAA9-3BF25AD88B1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8868-0BDC-4BAE-9A86-94236E8F5CC1}" type="datetimeFigureOut">
              <a:rPr lang="es-CO" smtClean="0"/>
              <a:t>04/03/2015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23266-2A03-4E7D-BAA9-3BF25AD88B1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8868-0BDC-4BAE-9A86-94236E8F5CC1}" type="datetimeFigureOut">
              <a:rPr lang="es-CO" smtClean="0"/>
              <a:t>04/03/2015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23266-2A03-4E7D-BAA9-3BF25AD88B1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Rectángulo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Rectángulo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1E18868-0BDC-4BAE-9A86-94236E8F5CC1}" type="datetimeFigureOut">
              <a:rPr lang="es-CO" smtClean="0"/>
              <a:t>04/03/2015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CO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3D23266-2A03-4E7D-BAA9-3BF25AD88B15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75047" y="836712"/>
            <a:ext cx="8458200" cy="1470025"/>
          </a:xfrm>
        </p:spPr>
        <p:txBody>
          <a:bodyPr>
            <a:noAutofit/>
          </a:bodyPr>
          <a:lstStyle/>
          <a:p>
            <a:pPr algn="ctr"/>
            <a:r>
              <a:rPr lang="es-CO" sz="6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Todos unidos por un futuro mejor!!!</a:t>
            </a:r>
            <a:endParaRPr lang="es-CO" sz="6000" dirty="0">
              <a:solidFill>
                <a:schemeClr val="accent5">
                  <a:lumMod val="60000"/>
                  <a:lumOff val="40000"/>
                </a:schemeClr>
              </a:solidFill>
              <a:latin typeface="Algerian" panose="04020705040A02060702" pitchFamily="82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76872"/>
            <a:ext cx="9144000" cy="4248472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395536" y="2523128"/>
            <a:ext cx="35283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 smtClean="0">
                <a:solidFill>
                  <a:srgbClr val="00B0F0"/>
                </a:solidFill>
                <a:latin typeface="Algerian" panose="04020705040A02060702" pitchFamily="82" charset="0"/>
              </a:rPr>
              <a:t>Kerly Brito</a:t>
            </a:r>
          </a:p>
          <a:p>
            <a:r>
              <a:rPr lang="es-CO" sz="2000" dirty="0" smtClean="0">
                <a:solidFill>
                  <a:srgbClr val="00B0F0"/>
                </a:solidFill>
                <a:latin typeface="Algerian" panose="04020705040A02060702" pitchFamily="82" charset="0"/>
              </a:rPr>
              <a:t>Representante Estudiantil (2015-1)</a:t>
            </a:r>
            <a:endParaRPr lang="es-CO" sz="2000" dirty="0">
              <a:solidFill>
                <a:srgbClr val="00B0F0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  <p:transition>
    <p:dissolve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638320"/>
          </a:xfrm>
        </p:spPr>
        <p:txBody>
          <a:bodyPr>
            <a:noAutofit/>
          </a:bodyPr>
          <a:lstStyle/>
          <a:p>
            <a:pPr algn="ctr"/>
            <a:r>
              <a:rPr lang="es-CO" sz="6600" dirty="0" smtClean="0">
                <a:solidFill>
                  <a:srgbClr val="00CC99"/>
                </a:solidFill>
                <a:latin typeface="Algerian" pitchFamily="82" charset="0"/>
              </a:rPr>
              <a:t>Como votar?</a:t>
            </a:r>
            <a:endParaRPr lang="es-CO" sz="6600" dirty="0">
              <a:solidFill>
                <a:srgbClr val="00CC99"/>
              </a:solidFill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CO" sz="3200" dirty="0" smtClean="0">
                <a:latin typeface="Algerian" pitchFamily="82" charset="0"/>
              </a:rPr>
              <a:t>Entra al portal del 26 al 07 de marzo, donde encontraras las fotos de los tres candidatos</a:t>
            </a:r>
            <a:endParaRPr lang="es-CO" sz="3200" dirty="0">
              <a:latin typeface="Algerian" pitchFamily="82" charset="0"/>
            </a:endParaRPr>
          </a:p>
        </p:txBody>
      </p:sp>
      <p:pic>
        <p:nvPicPr>
          <p:cNvPr id="4" name="3 Imagen" descr="can-stock-photo_csp61222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2" y="3857628"/>
            <a:ext cx="4500594" cy="2802250"/>
          </a:xfrm>
          <a:prstGeom prst="rect">
            <a:avLst/>
          </a:prstGeom>
        </p:spPr>
      </p:pic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424006"/>
          </a:xfrm>
        </p:spPr>
        <p:txBody>
          <a:bodyPr>
            <a:noAutofit/>
          </a:bodyPr>
          <a:lstStyle/>
          <a:p>
            <a:pPr algn="ctr"/>
            <a:r>
              <a:rPr lang="es-CO" sz="6600" dirty="0" smtClean="0">
                <a:solidFill>
                  <a:srgbClr val="9755AB"/>
                </a:solidFill>
                <a:latin typeface="Algerian" pitchFamily="82" charset="0"/>
              </a:rPr>
              <a:t>Recuerda!!!</a:t>
            </a:r>
            <a:endParaRPr lang="es-CO" sz="6600" dirty="0">
              <a:solidFill>
                <a:srgbClr val="9755AB"/>
              </a:solidFill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3600" dirty="0" smtClean="0">
                <a:latin typeface="Algerian" pitchFamily="82" charset="0"/>
              </a:rPr>
              <a:t>Vota por Kerly Brito Barbosa</a:t>
            </a:r>
            <a:endParaRPr lang="es-CO" sz="3600" dirty="0">
              <a:latin typeface="Algerian" pitchFamily="82" charset="0"/>
            </a:endParaRPr>
          </a:p>
        </p:txBody>
      </p:sp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62" y="3143248"/>
            <a:ext cx="3786214" cy="3143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canstock2021030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942" y="3286124"/>
            <a:ext cx="2800368" cy="2613677"/>
          </a:xfrm>
          <a:prstGeom prst="rect">
            <a:avLst/>
          </a:prstGeom>
        </p:spPr>
      </p:pic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725602"/>
          </a:xfrm>
          <a:noFill/>
        </p:spPr>
        <p:txBody>
          <a:bodyPr>
            <a:noAutofit/>
          </a:bodyPr>
          <a:lstStyle/>
          <a:p>
            <a:pPr algn="ctr"/>
            <a:r>
              <a:rPr lang="es-CO" sz="5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lgerian" pitchFamily="82" charset="0"/>
              </a:rPr>
              <a:t>Kerly Brito Barbosa</a:t>
            </a:r>
            <a:endParaRPr lang="es-CO" sz="4800" dirty="0">
              <a:solidFill>
                <a:schemeClr val="accent3">
                  <a:lumMod val="60000"/>
                  <a:lumOff val="40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57364"/>
            <a:ext cx="8043890" cy="4572032"/>
          </a:xfrm>
        </p:spPr>
        <p:txBody>
          <a:bodyPr>
            <a:normAutofit/>
          </a:bodyPr>
          <a:lstStyle/>
          <a:p>
            <a:pPr algn="just"/>
            <a:r>
              <a:rPr lang="es-CO" sz="3200" dirty="0" smtClean="0"/>
              <a:t>Estudiante de octavo semestre de Relaciones Internacionales, hago parte de los semilleros de Cooperación Descentralizada y Construcción de paz. Miembro activo del programa Tadeo Internacional de la emisora (</a:t>
            </a:r>
            <a:r>
              <a:rPr lang="es-CO" sz="3200" dirty="0" err="1" smtClean="0"/>
              <a:t>Oyeme</a:t>
            </a:r>
            <a:r>
              <a:rPr lang="es-CO" sz="3200" dirty="0" smtClean="0"/>
              <a:t> UJTL). Además de estar involucrada en las actividades tanto curriculares como extra-curriculares de la facultad.</a:t>
            </a:r>
          </a:p>
          <a:p>
            <a:endParaRPr lang="es-CO" dirty="0"/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2511420"/>
          </a:xfrm>
        </p:spPr>
        <p:txBody>
          <a:bodyPr>
            <a:normAutofit/>
          </a:bodyPr>
          <a:lstStyle/>
          <a:p>
            <a:pPr algn="ctr"/>
            <a:r>
              <a:rPr lang="es-CO" sz="8800" dirty="0" smtClean="0">
                <a:solidFill>
                  <a:srgbClr val="3ED2E6"/>
                </a:solidFill>
                <a:latin typeface="Algerian" pitchFamily="82" charset="0"/>
              </a:rPr>
              <a:t>Propuestas</a:t>
            </a:r>
            <a:r>
              <a:rPr lang="es-CO" sz="7200" dirty="0" smtClean="0">
                <a:latin typeface="Algerian" pitchFamily="82" charset="0"/>
              </a:rPr>
              <a:t> </a:t>
            </a:r>
            <a:endParaRPr lang="es-CO" sz="7200" dirty="0">
              <a:latin typeface="Algerian" pitchFamily="82" charset="0"/>
            </a:endParaRPr>
          </a:p>
        </p:txBody>
      </p:sp>
      <p:pic>
        <p:nvPicPr>
          <p:cNvPr id="4" name="3 Marcador de contenido" descr="propuestas-de-mejor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3174" y="2000240"/>
            <a:ext cx="3571900" cy="4155769"/>
          </a:xfrm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439982"/>
          </a:xfrm>
        </p:spPr>
        <p:txBody>
          <a:bodyPr>
            <a:noAutofit/>
          </a:bodyPr>
          <a:lstStyle/>
          <a:p>
            <a:pPr algn="ctr"/>
            <a:r>
              <a:rPr lang="es-CO" sz="4800" dirty="0" smtClean="0">
                <a:solidFill>
                  <a:srgbClr val="2B8591"/>
                </a:solidFill>
                <a:latin typeface="Algerian" pitchFamily="82" charset="0"/>
              </a:rPr>
              <a:t>Somos estudiantes, en busca de un mundo mejor!</a:t>
            </a:r>
            <a:endParaRPr lang="es-CO" sz="4800" dirty="0">
              <a:solidFill>
                <a:srgbClr val="2B8591"/>
              </a:solidFill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43182"/>
            <a:ext cx="6900882" cy="3482981"/>
          </a:xfrm>
        </p:spPr>
        <p:txBody>
          <a:bodyPr>
            <a:normAutofit/>
          </a:bodyPr>
          <a:lstStyle/>
          <a:p>
            <a:pPr algn="just"/>
            <a:r>
              <a:rPr lang="es-CO" sz="3600" dirty="0" smtClean="0">
                <a:latin typeface="Comic Sans MS" pitchFamily="66" charset="0"/>
              </a:rPr>
              <a:t>Por esto, abrir espacios de debate e interacción entre estudiantes de diferentes semestres, es la opción mas efectiva para aprender, crecer e innovar.</a:t>
            </a:r>
            <a:endParaRPr lang="es-CO" sz="3600" dirty="0">
              <a:latin typeface="Comic Sans MS" pitchFamily="66" charset="0"/>
            </a:endParaRPr>
          </a:p>
        </p:txBody>
      </p:sp>
      <p:pic>
        <p:nvPicPr>
          <p:cNvPr id="4" name="3 Imagen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2330" y="4829175"/>
            <a:ext cx="2247900" cy="2028825"/>
          </a:xfrm>
          <a:prstGeom prst="rect">
            <a:avLst/>
          </a:prstGeom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368544"/>
          </a:xfrm>
        </p:spPr>
        <p:txBody>
          <a:bodyPr>
            <a:normAutofit/>
          </a:bodyPr>
          <a:lstStyle/>
          <a:p>
            <a:pPr algn="ctr"/>
            <a:r>
              <a:rPr lang="es-CO" sz="4400" dirty="0" smtClean="0">
                <a:solidFill>
                  <a:srgbClr val="00CC99"/>
                </a:solidFill>
                <a:latin typeface="Algerian" pitchFamily="82" charset="0"/>
              </a:rPr>
              <a:t>De tu mano buscando la mejor oportunidad laboral!</a:t>
            </a:r>
            <a:endParaRPr lang="es-CO" sz="4400" dirty="0">
              <a:solidFill>
                <a:srgbClr val="00CC99"/>
              </a:solidFill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2571744"/>
            <a:ext cx="6215106" cy="3554419"/>
          </a:xfrm>
        </p:spPr>
        <p:txBody>
          <a:bodyPr>
            <a:noAutofit/>
          </a:bodyPr>
          <a:lstStyle/>
          <a:p>
            <a:pPr algn="just"/>
            <a:r>
              <a:rPr lang="es-CO" sz="3200" dirty="0" smtClean="0">
                <a:latin typeface="Comic Sans MS" pitchFamily="66" charset="0"/>
              </a:rPr>
              <a:t>EL CAMPO LABORAL ES DIFICIL! </a:t>
            </a:r>
          </a:p>
          <a:p>
            <a:pPr algn="just"/>
            <a:r>
              <a:rPr lang="es-CO" sz="3200" dirty="0" smtClean="0">
                <a:latin typeface="Comic Sans MS" pitchFamily="66" charset="0"/>
              </a:rPr>
              <a:t>Pero trabajando juntos se pueden generar espacios de retroalimentación y transferencia de buenas practicas con estudiantes egresados.</a:t>
            </a:r>
          </a:p>
        </p:txBody>
      </p:sp>
      <p:pic>
        <p:nvPicPr>
          <p:cNvPr id="4" name="3 Imagen" descr="can-stock-photo_csp792024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2000240"/>
            <a:ext cx="2474672" cy="4286280"/>
          </a:xfrm>
          <a:prstGeom prst="rect">
            <a:avLst/>
          </a:prstGeom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638320"/>
          </a:xfrm>
        </p:spPr>
        <p:txBody>
          <a:bodyPr>
            <a:noAutofit/>
          </a:bodyPr>
          <a:lstStyle/>
          <a:p>
            <a:pPr algn="ctr"/>
            <a:r>
              <a:rPr lang="es-CO" sz="4400" dirty="0" smtClean="0">
                <a:solidFill>
                  <a:srgbClr val="3ED2E6"/>
                </a:solidFill>
                <a:latin typeface="Algerian" pitchFamily="82" charset="0"/>
              </a:rPr>
              <a:t>Quieres tener un reconocimiento adicional?</a:t>
            </a:r>
            <a:endParaRPr lang="es-CO" sz="4400" dirty="0">
              <a:solidFill>
                <a:srgbClr val="3ED2E6"/>
              </a:solidFill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85992"/>
            <a:ext cx="5900750" cy="4288544"/>
          </a:xfrm>
        </p:spPr>
        <p:txBody>
          <a:bodyPr>
            <a:normAutofit lnSpcReduction="10000"/>
          </a:bodyPr>
          <a:lstStyle/>
          <a:p>
            <a:pPr algn="just"/>
            <a:r>
              <a:rPr lang="es-CO" sz="3600" dirty="0" smtClean="0">
                <a:latin typeface="Comic Sans MS" pitchFamily="66" charset="0"/>
              </a:rPr>
              <a:t>Es importante que se reconozcan tus conocimientos, por esto generar un sistema de acreditación de la Línea de Profundización, te dará un plus como Internacionalista</a:t>
            </a:r>
            <a:endParaRPr lang="es-CO" sz="3600" dirty="0">
              <a:latin typeface="Comic Sans MS" pitchFamily="66" charset="0"/>
            </a:endParaRPr>
          </a:p>
        </p:txBody>
      </p:sp>
      <p:pic>
        <p:nvPicPr>
          <p:cNvPr id="4" name="3 Imagen" descr="can-stock-photo_csp157525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2214554"/>
            <a:ext cx="2643174" cy="4500570"/>
          </a:xfrm>
          <a:prstGeom prst="rect">
            <a:avLst/>
          </a:prstGeom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495444"/>
          </a:xfrm>
        </p:spPr>
        <p:txBody>
          <a:bodyPr>
            <a:noAutofit/>
          </a:bodyPr>
          <a:lstStyle/>
          <a:p>
            <a:pPr algn="ctr"/>
            <a:r>
              <a:rPr lang="es-CO" sz="4400" dirty="0" smtClean="0">
                <a:solidFill>
                  <a:srgbClr val="2B8591"/>
                </a:solidFill>
                <a:latin typeface="Algerian" pitchFamily="82" charset="0"/>
              </a:rPr>
              <a:t>Dificultades con tus profesores o materias?</a:t>
            </a:r>
            <a:endParaRPr lang="es-CO" sz="4400" dirty="0">
              <a:solidFill>
                <a:srgbClr val="2B8591"/>
              </a:solidFill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92896"/>
            <a:ext cx="4402832" cy="408164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CO" dirty="0" smtClean="0">
                <a:latin typeface="Comic Sans MS" pitchFamily="66" charset="0"/>
              </a:rPr>
              <a:t>Yo también soy estudiante!</a:t>
            </a:r>
          </a:p>
          <a:p>
            <a:pPr algn="just"/>
            <a:r>
              <a:rPr lang="es-CO" dirty="0" smtClean="0">
                <a:latin typeface="Comic Sans MS" pitchFamily="66" charset="0"/>
              </a:rPr>
              <a:t>Por esto conozco y entiendo tus necesidades.</a:t>
            </a:r>
          </a:p>
          <a:p>
            <a:pPr algn="just"/>
            <a:r>
              <a:rPr lang="es-CO" dirty="0" smtClean="0">
                <a:latin typeface="Comic Sans MS" pitchFamily="66" charset="0"/>
              </a:rPr>
              <a:t>Seré mediadora, consejera y propenderé por manejar las mejores relaciones tanto con estudiantes como con profesores.</a:t>
            </a:r>
            <a:endParaRPr lang="es-CO" dirty="0">
              <a:latin typeface="Comic Sans MS" pitchFamily="66" charset="0"/>
            </a:endParaRPr>
          </a:p>
        </p:txBody>
      </p:sp>
      <p:pic>
        <p:nvPicPr>
          <p:cNvPr id="4" name="3 Imagen" descr="Debat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0032" y="2357430"/>
            <a:ext cx="4141092" cy="3516318"/>
          </a:xfrm>
          <a:prstGeom prst="rect">
            <a:avLst/>
          </a:prstGeom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424006"/>
          </a:xfrm>
        </p:spPr>
        <p:txBody>
          <a:bodyPr>
            <a:noAutofit/>
          </a:bodyPr>
          <a:lstStyle/>
          <a:p>
            <a:pPr algn="ctr"/>
            <a:r>
              <a:rPr lang="es-CO" sz="4400" dirty="0" smtClean="0">
                <a:solidFill>
                  <a:srgbClr val="00CC99"/>
                </a:solidFill>
                <a:latin typeface="Algerian" pitchFamily="82" charset="0"/>
              </a:rPr>
              <a:t>Quieres tener espacios de interacción y debate?</a:t>
            </a:r>
            <a:endParaRPr lang="es-CO" sz="4400" dirty="0">
              <a:solidFill>
                <a:srgbClr val="00CC99"/>
              </a:solidFill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57430"/>
            <a:ext cx="4972056" cy="4217106"/>
          </a:xfrm>
        </p:spPr>
        <p:txBody>
          <a:bodyPr>
            <a:normAutofit/>
          </a:bodyPr>
          <a:lstStyle/>
          <a:p>
            <a:pPr algn="just"/>
            <a:r>
              <a:rPr lang="es-CO" sz="3200" dirty="0" smtClean="0">
                <a:latin typeface="Comic Sans MS" pitchFamily="66" charset="0"/>
              </a:rPr>
              <a:t>Propender por espacios, tales como concursos, foros, congresos nacionales e internacionales, son los espacios perfectos para aprender y conocer.</a:t>
            </a:r>
            <a:endParaRPr lang="es-CO" sz="3200" dirty="0">
              <a:latin typeface="Comic Sans MS" pitchFamily="66" charset="0"/>
            </a:endParaRPr>
          </a:p>
        </p:txBody>
      </p:sp>
      <p:pic>
        <p:nvPicPr>
          <p:cNvPr id="4" name="3 Imagen" descr="1289019246_extras_portada_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2571744"/>
            <a:ext cx="3476628" cy="3714776"/>
          </a:xfrm>
          <a:prstGeom prst="rect">
            <a:avLst/>
          </a:prstGeom>
        </p:spPr>
      </p:pic>
    </p:spTree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CO" sz="4400" dirty="0" smtClean="0">
                <a:solidFill>
                  <a:srgbClr val="2B8591"/>
                </a:solidFill>
                <a:latin typeface="Algerian" pitchFamily="82" charset="0"/>
              </a:rPr>
              <a:t>Quieres conocer mas sobre un tema especifico?</a:t>
            </a:r>
            <a:endParaRPr lang="es-CO" sz="4400" dirty="0">
              <a:solidFill>
                <a:srgbClr val="2B8591"/>
              </a:solidFill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49424"/>
            <a:ext cx="4329114" cy="4325112"/>
          </a:xfrm>
        </p:spPr>
        <p:txBody>
          <a:bodyPr/>
          <a:lstStyle/>
          <a:p>
            <a:pPr algn="just"/>
            <a:r>
              <a:rPr lang="es-CO" sz="3200" dirty="0" smtClean="0">
                <a:latin typeface="Comic Sans MS" pitchFamily="66" charset="0"/>
              </a:rPr>
              <a:t>El incentivar el uso de los espacios de conocimiento, tales como semilleros, será el medio perfecto para hacer crecer tu hoja de vida.</a:t>
            </a:r>
          </a:p>
          <a:p>
            <a:endParaRPr lang="es-CO" dirty="0"/>
          </a:p>
        </p:txBody>
      </p:sp>
      <p:pic>
        <p:nvPicPr>
          <p:cNvPr id="4" name="3 Imagen" descr="can-stock-photo_csp1526499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2500306"/>
            <a:ext cx="3227003" cy="3643314"/>
          </a:xfrm>
          <a:prstGeom prst="rect">
            <a:avLst/>
          </a:prstGeom>
        </p:spPr>
      </p:pic>
    </p:spTree>
  </p:cSld>
  <p:clrMapOvr>
    <a:masterClrMapping/>
  </p:clrMapOvr>
  <p:transition spd="med">
    <p:cover dir="r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3.1.3337"/>
  <p:tag name="PPTVERSION" val="15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116</TotalTime>
  <Words>302</Words>
  <Application>Microsoft Office PowerPoint</Application>
  <PresentationFormat>Presentación en pantalla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Urbano</vt:lpstr>
      <vt:lpstr>Todos unidos por un futuro mejor!!!</vt:lpstr>
      <vt:lpstr>Kerly Brito Barbosa</vt:lpstr>
      <vt:lpstr>Propuestas </vt:lpstr>
      <vt:lpstr>Somos estudiantes, en busca de un mundo mejor!</vt:lpstr>
      <vt:lpstr>De tu mano buscando la mejor oportunidad laboral!</vt:lpstr>
      <vt:lpstr>Quieres tener un reconocimiento adicional?</vt:lpstr>
      <vt:lpstr>Dificultades con tus profesores o materias?</vt:lpstr>
      <vt:lpstr>Quieres tener espacios de interacción y debate?</vt:lpstr>
      <vt:lpstr>Quieres conocer mas sobre un tema especifico?</vt:lpstr>
      <vt:lpstr>Como votar?</vt:lpstr>
      <vt:lpstr>Recuerda!!!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KERLY</dc:creator>
  <cp:lastModifiedBy>Elizabeth Torres Hernandez</cp:lastModifiedBy>
  <cp:revision>13</cp:revision>
  <dcterms:created xsi:type="dcterms:W3CDTF">2015-02-27T02:42:56Z</dcterms:created>
  <dcterms:modified xsi:type="dcterms:W3CDTF">2015-03-04T15:19:54Z</dcterms:modified>
</cp:coreProperties>
</file>