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9892-1E2D-4C96-91A2-46F4D7173309}" type="datetimeFigureOut">
              <a:rPr lang="es-ES" smtClean="0"/>
              <a:pPr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F6F9-9F21-400C-B5F4-4998117FC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:\PUNTOS DE ENCUENTRO 20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47464"/>
            <a:ext cx="9144000" cy="760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U.J.T.L.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U.J.T.L.</dc:creator>
  <cp:lastModifiedBy>Jose Alfonso Mora Morales</cp:lastModifiedBy>
  <cp:revision>4</cp:revision>
  <dcterms:created xsi:type="dcterms:W3CDTF">2011-08-01T14:56:24Z</dcterms:created>
  <dcterms:modified xsi:type="dcterms:W3CDTF">2015-10-19T16:08:16Z</dcterms:modified>
</cp:coreProperties>
</file>