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57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96689-EC52-7D67-0BDB-32EFC8212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3FA74A-531C-61F6-09EB-149E59D66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688572-F1CE-4014-A692-519D19204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8923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A24AF7-0703-59AF-F5F7-FAFD1387C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2EC69C-2BBA-DE9D-F15B-0A5CE8527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9CEEB0-4DAA-03AF-9052-24A218629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329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51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26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31556-E64A-AEAF-3D84-18702D164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7D0F2E-38F0-5F54-6648-B8CCC9EF1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234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F49BCA-CA99-D480-9A26-5941B2641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725" y="54927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900A16-2659-1F28-7732-1CA495A87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4725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1640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E2535-4691-10DC-703A-52C07B07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272C98-C354-1029-04CD-77EDA87EF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D5DE3B-94B7-8C3A-F4ED-817F06DB3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469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2E74A-8B97-4B52-8AE0-17B5BDE2E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82D1E-B594-CCB6-1D1F-866FABEA8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78DC1D-860B-BE9A-D005-1CD306C4E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E07F480-BDD0-4BEF-1D0D-320773D5A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B8CE5C-C57B-C8F8-0580-30CBD9205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952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169E33-3AB2-58E2-E5BE-4E7195897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738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43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95116A-FC7A-C328-1499-9E83E1288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901565-B858-F869-F099-F02E0C679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779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7">
            <a:extLst>
              <a:ext uri="{FF2B5EF4-FFF2-40B4-BE49-F238E27FC236}">
                <a16:creationId xmlns:a16="http://schemas.microsoft.com/office/drawing/2014/main" id="{E4BD6839-2251-5704-6CC9-847AE3047C75}"/>
              </a:ext>
            </a:extLst>
          </p:cNvPr>
          <p:cNvSpPr txBox="1">
            <a:spLocks/>
          </p:cNvSpPr>
          <p:nvPr/>
        </p:nvSpPr>
        <p:spPr>
          <a:xfrm>
            <a:off x="359155" y="391036"/>
            <a:ext cx="541133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5550" b="1" i="0">
                <a:solidFill>
                  <a:srgbClr val="6FCBF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014" algn="l"/>
                <a:tab pos="2548255" algn="l"/>
                <a:tab pos="2665730" algn="l"/>
                <a:tab pos="3455670" algn="l"/>
                <a:tab pos="3782695" algn="l"/>
                <a:tab pos="4154804" algn="l"/>
              </a:tabLst>
              <a:defRPr/>
            </a:pPr>
            <a:r>
              <a:rPr kumimoji="0" lang="es-MX" sz="3200" b="1" i="0" u="none" strike="noStrike" kern="0" cap="none" spc="-5" normalizeH="0" baseline="0" noProof="0" dirty="0">
                <a:ln>
                  <a:noFill/>
                </a:ln>
                <a:solidFill>
                  <a:srgbClr val="0070A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Título</a:t>
            </a:r>
            <a:r>
              <a:rPr lang="es-MX" sz="3200" kern="0" dirty="0">
                <a:solidFill>
                  <a:srgbClr val="0070A0"/>
                </a:solidFill>
              </a:rPr>
              <a:t> </a:t>
            </a:r>
            <a:r>
              <a:rPr kumimoji="0" lang="es-MX" sz="3200" b="1" i="0" u="none" strike="noStrike" kern="0" cap="none" spc="-5" normalizeH="0" baseline="0" noProof="0" dirty="0">
                <a:ln>
                  <a:noFill/>
                </a:ln>
                <a:solidFill>
                  <a:srgbClr val="0070A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de</a:t>
            </a:r>
            <a:r>
              <a:rPr lang="es-MX" sz="3200" kern="0" dirty="0">
                <a:solidFill>
                  <a:srgbClr val="0070A0"/>
                </a:solidFill>
              </a:rPr>
              <a:t> </a:t>
            </a:r>
            <a:r>
              <a:rPr kumimoji="0" lang="es-MX" sz="3200" b="1" i="0" u="none" strike="noStrike" kern="0" cap="none" spc="-5" normalizeH="0" baseline="0" noProof="0" dirty="0">
                <a:ln>
                  <a:noFill/>
                </a:ln>
                <a:solidFill>
                  <a:srgbClr val="0070A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la</a:t>
            </a:r>
            <a:r>
              <a:rPr lang="es-MX" sz="3200" kern="0" dirty="0">
                <a:solidFill>
                  <a:srgbClr val="0070A0"/>
                </a:solidFill>
              </a:rPr>
              <a:t> </a:t>
            </a:r>
            <a:r>
              <a:rPr kumimoji="0" lang="es-MX" sz="3200" b="1" i="0" u="none" strike="noStrike" kern="0" cap="none" spc="0" normalizeH="0" baseline="0" noProof="0" dirty="0">
                <a:ln>
                  <a:noFill/>
                </a:ln>
                <a:solidFill>
                  <a:srgbClr val="0070A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ponencia</a:t>
            </a:r>
            <a:r>
              <a:rPr kumimoji="0" lang="es-MX" sz="3200" b="1" i="0" u="none" strike="noStrike" kern="0" cap="none" spc="-5" normalizeH="0" baseline="0" noProof="0" dirty="0">
                <a:ln>
                  <a:noFill/>
                </a:ln>
                <a:solidFill>
                  <a:srgbClr val="0070A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</a:t>
            </a: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98014" algn="l"/>
                <a:tab pos="2548255" algn="l"/>
                <a:tab pos="2665730" algn="l"/>
                <a:tab pos="3455670" algn="l"/>
                <a:tab pos="3782695" algn="l"/>
                <a:tab pos="4154804" algn="l"/>
              </a:tabLst>
              <a:defRPr/>
            </a:pPr>
            <a:r>
              <a:rPr kumimoji="0" lang="es-MX" sz="3200" b="1" i="0" u="none" strike="noStrike" kern="0" cap="none" spc="-5" normalizeH="0" baseline="0" noProof="0" dirty="0" err="1">
                <a:ln>
                  <a:noFill/>
                </a:ln>
                <a:solidFill>
                  <a:srgbClr val="6FCBF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Title</a:t>
            </a:r>
            <a:r>
              <a:rPr kumimoji="0" lang="es-MX" sz="3200" b="1" i="0" u="none" strike="noStrike" kern="0" cap="none" spc="-5" normalizeH="0" baseline="0" noProof="0" dirty="0">
                <a:ln>
                  <a:noFill/>
                </a:ln>
                <a:solidFill>
                  <a:srgbClr val="6FCBF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s-MX" sz="3200" b="1" i="0" u="none" strike="noStrike" kern="0" cap="none" spc="-5" normalizeH="0" baseline="0" noProof="0" dirty="0" err="1">
                <a:ln>
                  <a:noFill/>
                </a:ln>
                <a:solidFill>
                  <a:srgbClr val="6FCBF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of</a:t>
            </a:r>
            <a:r>
              <a:rPr kumimoji="0" lang="es-MX" sz="3200" b="1" i="0" u="none" strike="noStrike" kern="0" cap="none" spc="-5" normalizeH="0" baseline="0" noProof="0" dirty="0">
                <a:ln>
                  <a:noFill/>
                </a:ln>
                <a:solidFill>
                  <a:srgbClr val="6FCBF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s-MX" sz="3200" b="1" i="0" u="none" strike="noStrike" kern="0" cap="none" spc="-5" normalizeH="0" baseline="0" noProof="0" dirty="0" err="1">
                <a:ln>
                  <a:noFill/>
                </a:ln>
                <a:solidFill>
                  <a:srgbClr val="6FCBF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the</a:t>
            </a:r>
            <a:r>
              <a:rPr kumimoji="0" lang="es-MX" sz="3200" b="1" i="0" u="none" strike="noStrike" kern="0" cap="none" spc="-5" normalizeH="0" baseline="0" noProof="0" dirty="0">
                <a:ln>
                  <a:noFill/>
                </a:ln>
                <a:solidFill>
                  <a:srgbClr val="6FCBF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s-MX" sz="3200" b="1" i="0" u="none" strike="noStrike" kern="0" cap="none" spc="-5" normalizeH="0" baseline="0" noProof="0" dirty="0" err="1">
                <a:ln>
                  <a:noFill/>
                </a:ln>
                <a:solidFill>
                  <a:srgbClr val="6FCBF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paper</a:t>
            </a:r>
            <a:r>
              <a:rPr kumimoji="0" lang="es-MX" sz="3200" b="1" i="0" u="none" strike="noStrike" kern="0" cap="none" spc="-5" normalizeH="0" baseline="0" noProof="0" dirty="0">
                <a:ln>
                  <a:noFill/>
                </a:ln>
                <a:solidFill>
                  <a:srgbClr val="6FCBF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kumimoji="0" lang="es-MX" sz="3200" b="1" i="0" u="none" strike="noStrike" kern="0" cap="none" spc="0" normalizeH="0" baseline="0" noProof="0" dirty="0">
              <a:ln>
                <a:noFill/>
              </a:ln>
              <a:solidFill>
                <a:srgbClr val="6FCBF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object 36">
            <a:extLst>
              <a:ext uri="{FF2B5EF4-FFF2-40B4-BE49-F238E27FC236}">
                <a16:creationId xmlns:a16="http://schemas.microsoft.com/office/drawing/2014/main" id="{DD89CBA8-B575-E94A-9FCA-A6EFEC4974C1}"/>
              </a:ext>
            </a:extLst>
          </p:cNvPr>
          <p:cNvSpPr txBox="1"/>
          <p:nvPr/>
        </p:nvSpPr>
        <p:spPr>
          <a:xfrm>
            <a:off x="359155" y="1863549"/>
            <a:ext cx="5585460" cy="8861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604" marR="1090295">
              <a:spcBef>
                <a:spcPts val="90"/>
              </a:spcBef>
            </a:pPr>
            <a:r>
              <a:rPr sz="2800" b="1" spc="-35" dirty="0">
                <a:solidFill>
                  <a:srgbClr val="0070A0"/>
                </a:solidFill>
                <a:latin typeface="Arial"/>
                <a:cs typeface="Arial"/>
              </a:rPr>
              <a:t>Auto</a:t>
            </a:r>
            <a:r>
              <a:rPr lang="es-MX" sz="2800" b="1" spc="-35" dirty="0">
                <a:solidFill>
                  <a:srgbClr val="0070A0"/>
                </a:solidFill>
                <a:latin typeface="Arial"/>
                <a:cs typeface="Arial"/>
              </a:rPr>
              <a:t>r</a:t>
            </a:r>
            <a:r>
              <a:rPr sz="2800" b="1" spc="-35" dirty="0">
                <a:solidFill>
                  <a:srgbClr val="0070A0"/>
                </a:solidFill>
                <a:latin typeface="Arial"/>
                <a:cs typeface="Arial"/>
              </a:rPr>
              <a:t>es </a:t>
            </a:r>
            <a:r>
              <a:rPr sz="2800" b="1" spc="-30" dirty="0">
                <a:solidFill>
                  <a:srgbClr val="0070A0"/>
                </a:solidFill>
                <a:latin typeface="Arial"/>
                <a:cs typeface="Arial"/>
              </a:rPr>
              <a:t> </a:t>
            </a:r>
            <a:endParaRPr lang="es-MX" sz="2800" b="1" spc="-30" dirty="0">
              <a:solidFill>
                <a:srgbClr val="0070A0"/>
              </a:solidFill>
              <a:latin typeface="Arial"/>
              <a:cs typeface="Arial"/>
            </a:endParaRPr>
          </a:p>
          <a:p>
            <a:pPr marL="14604" marR="1090295">
              <a:spcBef>
                <a:spcPts val="90"/>
              </a:spcBef>
            </a:pPr>
            <a:r>
              <a:rPr sz="2800" b="1" spc="-15" dirty="0">
                <a:solidFill>
                  <a:srgbClr val="6FCBF0"/>
                </a:solidFill>
                <a:latin typeface="Arial"/>
                <a:cs typeface="Arial"/>
              </a:rPr>
              <a:t>Authors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34">
            <a:extLst>
              <a:ext uri="{FF2B5EF4-FFF2-40B4-BE49-F238E27FC236}">
                <a16:creationId xmlns:a16="http://schemas.microsoft.com/office/drawing/2014/main" id="{5049B438-1781-B24F-B2E2-E47D7F8FE1C3}"/>
              </a:ext>
            </a:extLst>
          </p:cNvPr>
          <p:cNvSpPr txBox="1"/>
          <p:nvPr/>
        </p:nvSpPr>
        <p:spPr>
          <a:xfrm>
            <a:off x="359155" y="5878413"/>
            <a:ext cx="5411330" cy="64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645015" algn="l"/>
              </a:tabLst>
            </a:pPr>
            <a:r>
              <a:rPr lang="es-MX" sz="2000" b="1" spc="10" dirty="0">
                <a:solidFill>
                  <a:srgbClr val="FFFFFF"/>
                </a:solidFill>
                <a:latin typeface="Arial"/>
                <a:cs typeface="Arial"/>
              </a:rPr>
              <a:t>Mesa temática: </a:t>
            </a:r>
            <a:r>
              <a:rPr lang="es-MX" sz="2000" b="1" i="1" spc="10" dirty="0">
                <a:solidFill>
                  <a:srgbClr val="FFFFFF"/>
                </a:solidFill>
                <a:latin typeface="Arial"/>
                <a:cs typeface="Arial"/>
              </a:rPr>
              <a:t>Nombre</a:t>
            </a:r>
          </a:p>
          <a:p>
            <a:pPr marL="12700">
              <a:spcBef>
                <a:spcPts val="95"/>
              </a:spcBef>
              <a:tabLst>
                <a:tab pos="9645015" algn="l"/>
              </a:tabLst>
            </a:pP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Thematic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panel: </a:t>
            </a:r>
            <a:r>
              <a:rPr lang="es-MX" sz="2000" b="1" i="1" spc="5" dirty="0" err="1">
                <a:solidFill>
                  <a:srgbClr val="CECECE"/>
                </a:solidFill>
                <a:latin typeface="Arial"/>
                <a:cs typeface="Arial"/>
              </a:rPr>
              <a:t>Title</a:t>
            </a:r>
            <a:r>
              <a:rPr lang="es-MX" sz="2000" b="1" i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endParaRPr lang="es-CO" sz="2000" b="0" i="1" dirty="0">
              <a:solidFill>
                <a:srgbClr val="10789B"/>
              </a:solidFill>
              <a:effectLst/>
              <a:latin typeface="Lato-Bold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D113475-7584-CD83-5D3D-1847D815F30E}"/>
              </a:ext>
            </a:extLst>
          </p:cNvPr>
          <p:cNvSpPr txBox="1"/>
          <p:nvPr/>
        </p:nvSpPr>
        <p:spPr>
          <a:xfrm>
            <a:off x="244136" y="3212310"/>
            <a:ext cx="6312022" cy="1495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/>
            <a:r>
              <a:rPr lang="es-MX" sz="1800" b="1" spc="-5" dirty="0">
                <a:solidFill>
                  <a:srgbClr val="0070A0"/>
                </a:solidFill>
                <a:latin typeface="Arial"/>
                <a:cs typeface="Arial"/>
              </a:rPr>
              <a:t>Institución </a:t>
            </a:r>
          </a:p>
          <a:p>
            <a:pPr marL="12700" marR="5080">
              <a:lnSpc>
                <a:spcPct val="100600"/>
              </a:lnSpc>
            </a:pPr>
            <a:r>
              <a:rPr lang="es-CO" sz="1800" b="1" spc="-15" dirty="0" err="1">
                <a:solidFill>
                  <a:srgbClr val="6FCBF0"/>
                </a:solidFill>
                <a:latin typeface="Arial"/>
                <a:cs typeface="Arial"/>
              </a:rPr>
              <a:t>Authors</a:t>
            </a:r>
            <a:r>
              <a:rPr lang="es-CO" sz="1800" dirty="0">
                <a:latin typeface="Arial"/>
                <a:cs typeface="Arial"/>
              </a:rPr>
              <a:t> </a:t>
            </a:r>
            <a:r>
              <a:rPr lang="es-CO" sz="1800" b="1" spc="-20" dirty="0" err="1">
                <a:solidFill>
                  <a:srgbClr val="6FCBF0"/>
                </a:solidFill>
                <a:latin typeface="Arial"/>
                <a:cs typeface="Arial"/>
              </a:rPr>
              <a:t>affiliation</a:t>
            </a:r>
            <a:endParaRPr lang="es-CO" sz="1800" dirty="0">
              <a:latin typeface="Arial"/>
              <a:cs typeface="Arial"/>
            </a:endParaRPr>
          </a:p>
          <a:p>
            <a:pPr marL="12700" marR="938530">
              <a:spcBef>
                <a:spcPts val="2275"/>
              </a:spcBef>
            </a:pPr>
            <a:r>
              <a:rPr lang="es-MX" sz="1800" b="1" spc="-15" dirty="0">
                <a:solidFill>
                  <a:srgbClr val="0070A0"/>
                </a:solidFill>
                <a:latin typeface="Arial"/>
                <a:cs typeface="Arial"/>
              </a:rPr>
              <a:t>Correo</a:t>
            </a:r>
            <a:r>
              <a:rPr lang="es-MX" sz="1800" b="1" spc="-50" dirty="0">
                <a:solidFill>
                  <a:srgbClr val="0070A0"/>
                </a:solidFill>
                <a:latin typeface="Arial"/>
                <a:cs typeface="Arial"/>
              </a:rPr>
              <a:t> </a:t>
            </a:r>
            <a:r>
              <a:rPr lang="es-MX" sz="1800" b="1" dirty="0">
                <a:solidFill>
                  <a:srgbClr val="0070A0"/>
                </a:solidFill>
                <a:latin typeface="Arial"/>
                <a:cs typeface="Arial"/>
              </a:rPr>
              <a:t>electrónico </a:t>
            </a:r>
            <a:br>
              <a:rPr lang="es-MX" sz="1800" b="1" dirty="0">
                <a:solidFill>
                  <a:srgbClr val="0070A0"/>
                </a:solidFill>
                <a:latin typeface="Arial"/>
                <a:cs typeface="Arial"/>
              </a:rPr>
            </a:br>
            <a:r>
              <a:rPr lang="es-MX" sz="1800" b="1" spc="-1120" dirty="0">
                <a:solidFill>
                  <a:srgbClr val="0070A0"/>
                </a:solidFill>
                <a:latin typeface="Arial"/>
                <a:cs typeface="Arial"/>
              </a:rPr>
              <a:t> </a:t>
            </a:r>
            <a:r>
              <a:rPr lang="es-MX" sz="1800" b="1" spc="10" dirty="0">
                <a:solidFill>
                  <a:srgbClr val="6FCBF0"/>
                </a:solidFill>
                <a:latin typeface="Arial"/>
                <a:cs typeface="Arial"/>
              </a:rPr>
              <a:t>E-mail</a:t>
            </a:r>
            <a:r>
              <a:rPr lang="es-MX" sz="1800" b="1" spc="-5" dirty="0">
                <a:solidFill>
                  <a:srgbClr val="6FCBF0"/>
                </a:solidFill>
                <a:latin typeface="Arial"/>
                <a:cs typeface="Arial"/>
              </a:rPr>
              <a:t> </a:t>
            </a:r>
            <a:r>
              <a:rPr lang="es-MX" sz="1800" b="1" spc="-10" dirty="0" err="1">
                <a:solidFill>
                  <a:srgbClr val="6FCBF0"/>
                </a:solidFill>
                <a:latin typeface="Arial"/>
                <a:cs typeface="Arial"/>
              </a:rPr>
              <a:t>address</a:t>
            </a:r>
            <a:endParaRPr lang="es-MX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6353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55682-7E78-4105-C0B9-28809C99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ABCAE6-B1F7-234D-D443-788557EBA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579052"/>
            <a:ext cx="6172200" cy="4873625"/>
          </a:xfrm>
        </p:spPr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8FBC91-9BE4-07C8-9E67-08F2F91E7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95277"/>
          </a:xfrm>
        </p:spPr>
        <p:txBody>
          <a:bodyPr/>
          <a:lstStyle/>
          <a:p>
            <a:endParaRPr lang="es-CO"/>
          </a:p>
        </p:txBody>
      </p:sp>
      <p:sp>
        <p:nvSpPr>
          <p:cNvPr id="6" name="object 35">
            <a:extLst>
              <a:ext uri="{FF2B5EF4-FFF2-40B4-BE49-F238E27FC236}">
                <a16:creationId xmlns:a16="http://schemas.microsoft.com/office/drawing/2014/main" id="{D2880417-D072-8FEF-7BBC-F587FA94077A}"/>
              </a:ext>
            </a:extLst>
          </p:cNvPr>
          <p:cNvSpPr txBox="1"/>
          <p:nvPr/>
        </p:nvSpPr>
        <p:spPr>
          <a:xfrm>
            <a:off x="315968" y="5918552"/>
            <a:ext cx="551666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lang="es-MX" sz="2000" b="1" spc="-10" dirty="0">
                <a:solidFill>
                  <a:srgbClr val="FFFFFF"/>
                </a:solidFill>
                <a:latin typeface="Arial"/>
                <a:cs typeface="Arial"/>
              </a:rPr>
              <a:t>Título de la ponencia  </a:t>
            </a:r>
            <a:br>
              <a:rPr lang="es-MX" sz="2000" b="1" spc="-101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Title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of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the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paper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9027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5">
            <a:extLst>
              <a:ext uri="{FF2B5EF4-FFF2-40B4-BE49-F238E27FC236}">
                <a16:creationId xmlns:a16="http://schemas.microsoft.com/office/drawing/2014/main" id="{7208AEAD-580E-AFD4-49A0-883BE7F2E93B}"/>
              </a:ext>
            </a:extLst>
          </p:cNvPr>
          <p:cNvSpPr txBox="1"/>
          <p:nvPr/>
        </p:nvSpPr>
        <p:spPr>
          <a:xfrm>
            <a:off x="315968" y="5918552"/>
            <a:ext cx="551666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lang="es-MX" sz="2000" b="1" spc="-10" dirty="0">
                <a:solidFill>
                  <a:srgbClr val="FFFFFF"/>
                </a:solidFill>
                <a:latin typeface="Arial"/>
                <a:cs typeface="Arial"/>
              </a:rPr>
              <a:t>Título de la ponencia  </a:t>
            </a:r>
            <a:br>
              <a:rPr lang="es-MX" sz="2000" b="1" spc="-101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Title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of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the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paper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3269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2">
            <a:extLst>
              <a:ext uri="{FF2B5EF4-FFF2-40B4-BE49-F238E27FC236}">
                <a16:creationId xmlns:a16="http://schemas.microsoft.com/office/drawing/2014/main" id="{B5CD9251-42C3-AD1D-B143-408B77C5CBEE}"/>
              </a:ext>
            </a:extLst>
          </p:cNvPr>
          <p:cNvSpPr txBox="1">
            <a:spLocks/>
          </p:cNvSpPr>
          <p:nvPr/>
        </p:nvSpPr>
        <p:spPr>
          <a:xfrm>
            <a:off x="1274648" y="625580"/>
            <a:ext cx="9642704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5550" b="1" i="0">
                <a:solidFill>
                  <a:srgbClr val="6FCBF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59330" algn="l"/>
                <a:tab pos="3306445" algn="l"/>
              </a:tabLst>
              <a:defRPr/>
            </a:pPr>
            <a:r>
              <a:rPr kumimoji="0" lang="es-CO" sz="3200" b="1" i="0" u="none" strike="noStrike" kern="0" cap="none" spc="-95" normalizeH="0" baseline="0" noProof="0" dirty="0">
                <a:ln>
                  <a:noFill/>
                </a:ln>
                <a:solidFill>
                  <a:srgbClr val="0070A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TABLA </a:t>
            </a:r>
            <a:r>
              <a:rPr kumimoji="0" lang="es-CO" sz="3200" b="1" i="0" u="none" strike="noStrike" kern="0" cap="none" spc="-5" normalizeH="0" baseline="0" noProof="0" dirty="0">
                <a:ln>
                  <a:noFill/>
                </a:ln>
                <a:solidFill>
                  <a:srgbClr val="0070A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DE CONTENIDO</a:t>
            </a:r>
            <a:r>
              <a:rPr kumimoji="0" lang="es-CO" sz="3200" b="1" i="0" u="none" strike="noStrike" kern="0" cap="none" spc="-25" normalizeH="0" baseline="0" noProof="0" dirty="0">
                <a:ln>
                  <a:noFill/>
                </a:ln>
                <a:solidFill>
                  <a:srgbClr val="0070A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s-CO" sz="3200" b="1" i="0" u="none" strike="noStrike" kern="0" cap="none" spc="-90" normalizeH="0" baseline="0" noProof="0" dirty="0">
                <a:ln>
                  <a:noFill/>
                </a:ln>
                <a:solidFill>
                  <a:srgbClr val="6FCBF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TABLE</a:t>
            </a:r>
            <a:r>
              <a:rPr kumimoji="0" lang="es-CO" sz="3200" b="1" i="0" u="none" strike="noStrike" kern="0" cap="none" spc="-10" normalizeH="0" baseline="0" noProof="0" dirty="0">
                <a:ln>
                  <a:noFill/>
                </a:ln>
                <a:solidFill>
                  <a:srgbClr val="6FCBF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s-CO" sz="3200" b="1" i="0" u="none" strike="noStrike" kern="0" cap="none" spc="15" normalizeH="0" baseline="0" noProof="0" dirty="0">
                <a:ln>
                  <a:noFill/>
                </a:ln>
                <a:solidFill>
                  <a:srgbClr val="6FCBF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OF</a:t>
            </a:r>
            <a:r>
              <a:rPr kumimoji="0" lang="es-CO" sz="3200" b="1" i="0" u="none" strike="noStrike" kern="0" cap="none" spc="-15" normalizeH="0" baseline="0" noProof="0" dirty="0">
                <a:ln>
                  <a:noFill/>
                </a:ln>
                <a:solidFill>
                  <a:srgbClr val="6FCBF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s-CO" sz="3200" b="1" i="0" u="none" strike="noStrike" kern="0" cap="none" spc="15" normalizeH="0" baseline="0" noProof="0" dirty="0">
                <a:ln>
                  <a:noFill/>
                </a:ln>
                <a:solidFill>
                  <a:srgbClr val="6FCBF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CONTENT</a:t>
            </a:r>
            <a:endParaRPr kumimoji="0" lang="es-CO" sz="3200" b="1" i="0" u="none" strike="noStrike" kern="0" cap="none" spc="0" normalizeH="0" baseline="0" noProof="0" dirty="0">
              <a:ln>
                <a:noFill/>
              </a:ln>
              <a:solidFill>
                <a:srgbClr val="6FCBF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" name="object 48">
            <a:extLst>
              <a:ext uri="{FF2B5EF4-FFF2-40B4-BE49-F238E27FC236}">
                <a16:creationId xmlns:a16="http://schemas.microsoft.com/office/drawing/2014/main" id="{64A17575-FE8B-F8EB-497C-49DF5CA92421}"/>
              </a:ext>
            </a:extLst>
          </p:cNvPr>
          <p:cNvSpPr txBox="1"/>
          <p:nvPr/>
        </p:nvSpPr>
        <p:spPr>
          <a:xfrm>
            <a:off x="1828988" y="2249659"/>
            <a:ext cx="76073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b="1" spc="-300" dirty="0">
                <a:solidFill>
                  <a:srgbClr val="6FCBF0"/>
                </a:solidFill>
                <a:latin typeface="Arial"/>
                <a:cs typeface="Arial"/>
              </a:rPr>
              <a:t>01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49">
            <a:extLst>
              <a:ext uri="{FF2B5EF4-FFF2-40B4-BE49-F238E27FC236}">
                <a16:creationId xmlns:a16="http://schemas.microsoft.com/office/drawing/2014/main" id="{6D00B917-EDD7-4AB9-A6F4-3FC15A5BD915}"/>
              </a:ext>
            </a:extLst>
          </p:cNvPr>
          <p:cNvSpPr txBox="1"/>
          <p:nvPr/>
        </p:nvSpPr>
        <p:spPr>
          <a:xfrm>
            <a:off x="1776918" y="4327161"/>
            <a:ext cx="81280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b="1" spc="10" dirty="0">
                <a:solidFill>
                  <a:srgbClr val="6FCBF0"/>
                </a:solidFill>
                <a:latin typeface="Arial"/>
                <a:cs typeface="Arial"/>
              </a:rPr>
              <a:t>02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50">
            <a:extLst>
              <a:ext uri="{FF2B5EF4-FFF2-40B4-BE49-F238E27FC236}">
                <a16:creationId xmlns:a16="http://schemas.microsoft.com/office/drawing/2014/main" id="{D89BCEC5-781B-E7F4-F680-69C4BB8C5DC7}"/>
              </a:ext>
            </a:extLst>
          </p:cNvPr>
          <p:cNvSpPr txBox="1"/>
          <p:nvPr/>
        </p:nvSpPr>
        <p:spPr>
          <a:xfrm>
            <a:off x="6787501" y="2249659"/>
            <a:ext cx="81280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b="1" spc="10" dirty="0">
                <a:solidFill>
                  <a:srgbClr val="6FCBF0"/>
                </a:solidFill>
                <a:latin typeface="Arial"/>
                <a:cs typeface="Arial"/>
              </a:rPr>
              <a:t>03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51">
            <a:extLst>
              <a:ext uri="{FF2B5EF4-FFF2-40B4-BE49-F238E27FC236}">
                <a16:creationId xmlns:a16="http://schemas.microsoft.com/office/drawing/2014/main" id="{C44EDCE9-97E9-D1D7-A6C3-FD157DA07D5E}"/>
              </a:ext>
            </a:extLst>
          </p:cNvPr>
          <p:cNvSpPr txBox="1"/>
          <p:nvPr/>
        </p:nvSpPr>
        <p:spPr>
          <a:xfrm>
            <a:off x="6787501" y="4394064"/>
            <a:ext cx="81280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200" b="1" spc="10" dirty="0">
                <a:solidFill>
                  <a:srgbClr val="6FCBF0"/>
                </a:solidFill>
                <a:latin typeface="Arial"/>
                <a:cs typeface="Arial"/>
              </a:rPr>
              <a:t>04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53">
            <a:extLst>
              <a:ext uri="{FF2B5EF4-FFF2-40B4-BE49-F238E27FC236}">
                <a16:creationId xmlns:a16="http://schemas.microsoft.com/office/drawing/2014/main" id="{7B91E24B-08F6-A0BC-6C21-89BACC2E0BE5}"/>
              </a:ext>
            </a:extLst>
          </p:cNvPr>
          <p:cNvSpPr txBox="1"/>
          <p:nvPr/>
        </p:nvSpPr>
        <p:spPr>
          <a:xfrm>
            <a:off x="7600301" y="1659632"/>
            <a:ext cx="4890581" cy="11580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868170">
              <a:lnSpc>
                <a:spcPct val="101099"/>
              </a:lnSpc>
              <a:spcBef>
                <a:spcPts val="95"/>
              </a:spcBef>
            </a:pPr>
            <a:r>
              <a:rPr sz="1600" b="1" spc="15" dirty="0">
                <a:latin typeface="Arial"/>
                <a:cs typeface="Arial"/>
              </a:rPr>
              <a:t>HALLAZGOS </a:t>
            </a:r>
            <a:r>
              <a:rPr lang="es-MX" sz="1600" b="1" spc="15" dirty="0">
                <a:latin typeface="Arial"/>
                <a:cs typeface="Arial"/>
              </a:rPr>
              <a:t>Y DISCUSIÓN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lang="es-MX" sz="1600" b="1" spc="15" dirty="0">
                <a:solidFill>
                  <a:srgbClr val="4C4C4C"/>
                </a:solidFill>
                <a:latin typeface="Arial"/>
                <a:cs typeface="Arial"/>
              </a:rPr>
              <a:t>FINDINGS AND DISCUSSION</a:t>
            </a:r>
            <a:endParaRPr sz="1600" dirty="0">
              <a:latin typeface="Arial"/>
              <a:cs typeface="Arial"/>
            </a:endParaRPr>
          </a:p>
          <a:p>
            <a:pPr marL="37465" marR="5080">
              <a:lnSpc>
                <a:spcPct val="101099"/>
              </a:lnSpc>
              <a:spcBef>
                <a:spcPts val="1270"/>
              </a:spcBef>
            </a:pPr>
            <a:r>
              <a:rPr sz="1600" b="1" spc="10" dirty="0">
                <a:latin typeface="Arial"/>
                <a:cs typeface="Arial"/>
              </a:rPr>
              <a:t>Resumen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del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lang="es-CO" sz="1600" b="1" spc="10" dirty="0">
                <a:latin typeface="Arial"/>
                <a:cs typeface="Arial"/>
              </a:rPr>
              <a:t>contenido</a:t>
            </a:r>
            <a:br>
              <a:rPr lang="es-MX" sz="1600" b="1" spc="10" dirty="0">
                <a:latin typeface="Arial"/>
                <a:cs typeface="Arial"/>
              </a:rPr>
            </a:br>
            <a:r>
              <a:rPr sz="1600" b="1" spc="20" dirty="0">
                <a:solidFill>
                  <a:srgbClr val="4C4C4C"/>
                </a:solidFill>
                <a:latin typeface="Arial"/>
                <a:cs typeface="Arial"/>
              </a:rPr>
              <a:t>Summary</a:t>
            </a:r>
            <a:r>
              <a:rPr sz="1600" b="1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1600" b="1" spc="15" dirty="0">
                <a:solidFill>
                  <a:srgbClr val="4C4C4C"/>
                </a:solidFill>
                <a:latin typeface="Arial"/>
                <a:cs typeface="Arial"/>
              </a:rPr>
              <a:t>of</a:t>
            </a:r>
            <a:r>
              <a:rPr sz="1600" b="1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4C4C4C"/>
                </a:solidFill>
                <a:latin typeface="Arial"/>
                <a:cs typeface="Arial"/>
              </a:rPr>
              <a:t>content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54">
            <a:extLst>
              <a:ext uri="{FF2B5EF4-FFF2-40B4-BE49-F238E27FC236}">
                <a16:creationId xmlns:a16="http://schemas.microsoft.com/office/drawing/2014/main" id="{F5DAC2F4-34A4-3AB8-6AF2-0BD6C29DD8BB}"/>
              </a:ext>
            </a:extLst>
          </p:cNvPr>
          <p:cNvSpPr txBox="1"/>
          <p:nvPr/>
        </p:nvSpPr>
        <p:spPr>
          <a:xfrm>
            <a:off x="2589717" y="1664210"/>
            <a:ext cx="3677917" cy="14195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" marR="5080">
              <a:lnSpc>
                <a:spcPct val="101099"/>
              </a:lnSpc>
              <a:spcBef>
                <a:spcPts val="95"/>
              </a:spcBef>
            </a:pPr>
            <a:r>
              <a:rPr lang="es-MX" sz="1600" b="1" spc="15" dirty="0">
                <a:latin typeface="Arial"/>
                <a:cs typeface="Arial"/>
              </a:rPr>
              <a:t>PRESENTACIÓN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20" dirty="0">
                <a:latin typeface="Arial"/>
                <a:cs typeface="Arial"/>
              </a:rPr>
              <a:t>DEL </a:t>
            </a:r>
            <a:r>
              <a:rPr lang="es-MX" sz="1600" b="1" spc="20" dirty="0">
                <a:latin typeface="Arial"/>
                <a:cs typeface="Arial"/>
              </a:rPr>
              <a:t>TEMA Y </a:t>
            </a:r>
            <a:r>
              <a:rPr sz="1600" b="1" spc="-30" dirty="0">
                <a:latin typeface="Arial"/>
                <a:cs typeface="Arial"/>
              </a:rPr>
              <a:t>CASO </a:t>
            </a:r>
            <a:br>
              <a:rPr lang="es-MX" sz="1600" b="1" spc="-30" dirty="0">
                <a:latin typeface="Arial"/>
                <a:cs typeface="Arial"/>
              </a:rPr>
            </a:br>
            <a:r>
              <a:rPr lang="en-US" sz="1600" b="1" spc="20" dirty="0">
                <a:solidFill>
                  <a:srgbClr val="4C4C4C"/>
                </a:solidFill>
                <a:latin typeface="Arial"/>
                <a:cs typeface="Arial"/>
              </a:rPr>
              <a:t>PRESENTATION OF THE TOPIC AND CASE</a:t>
            </a:r>
            <a:endParaRPr lang="en-US" sz="1600" dirty="0">
              <a:latin typeface="Arial"/>
              <a:cs typeface="Arial"/>
            </a:endParaRPr>
          </a:p>
          <a:p>
            <a:pPr marL="12700" marR="206375">
              <a:lnSpc>
                <a:spcPct val="101099"/>
              </a:lnSpc>
              <a:spcBef>
                <a:spcPts val="1440"/>
              </a:spcBef>
            </a:pPr>
            <a:r>
              <a:rPr lang="en-US" sz="1600" b="1" spc="10" dirty="0" err="1">
                <a:latin typeface="Arial"/>
                <a:cs typeface="Arial"/>
              </a:rPr>
              <a:t>Resumen</a:t>
            </a:r>
            <a:r>
              <a:rPr lang="en-US" sz="1600" b="1" spc="-30" dirty="0">
                <a:latin typeface="Arial"/>
                <a:cs typeface="Arial"/>
              </a:rPr>
              <a:t> </a:t>
            </a:r>
            <a:r>
              <a:rPr lang="en-US" sz="1600" b="1" spc="15" dirty="0">
                <a:latin typeface="Arial"/>
                <a:cs typeface="Arial"/>
              </a:rPr>
              <a:t>del</a:t>
            </a:r>
            <a:r>
              <a:rPr lang="en-US" sz="1600" b="1" spc="-30" dirty="0">
                <a:latin typeface="Arial"/>
                <a:cs typeface="Arial"/>
              </a:rPr>
              <a:t> </a:t>
            </a:r>
            <a:r>
              <a:rPr lang="en-US" sz="1600" b="1" spc="10" dirty="0" err="1">
                <a:latin typeface="Arial"/>
                <a:cs typeface="Arial"/>
              </a:rPr>
              <a:t>contenido</a:t>
            </a:r>
            <a:r>
              <a:rPr lang="en-US" sz="1600" b="1" spc="10" dirty="0">
                <a:latin typeface="Arial"/>
                <a:cs typeface="Arial"/>
              </a:rPr>
              <a:t> </a:t>
            </a:r>
            <a:br>
              <a:rPr lang="en-US" sz="1600" b="1" spc="10" dirty="0">
                <a:latin typeface="Arial"/>
                <a:cs typeface="Arial"/>
              </a:rPr>
            </a:br>
            <a:r>
              <a:rPr lang="en-US" sz="1600" b="1" spc="-775" dirty="0">
                <a:latin typeface="Arial"/>
                <a:cs typeface="Arial"/>
              </a:rPr>
              <a:t> </a:t>
            </a:r>
            <a:r>
              <a:rPr lang="en-US" sz="1600" b="1" spc="20" dirty="0">
                <a:solidFill>
                  <a:srgbClr val="4C4C4C"/>
                </a:solidFill>
                <a:latin typeface="Arial"/>
                <a:cs typeface="Arial"/>
              </a:rPr>
              <a:t>Summary</a:t>
            </a:r>
            <a:r>
              <a:rPr lang="en-US" sz="1600" b="1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lang="en-US" sz="1600" b="1" spc="15" dirty="0">
                <a:solidFill>
                  <a:srgbClr val="4C4C4C"/>
                </a:solidFill>
                <a:latin typeface="Arial"/>
                <a:cs typeface="Arial"/>
              </a:rPr>
              <a:t>of</a:t>
            </a:r>
            <a:r>
              <a:rPr lang="en-US" sz="1600" b="1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lang="en-US" sz="1600" b="1" spc="10" dirty="0">
                <a:solidFill>
                  <a:srgbClr val="4C4C4C"/>
                </a:solidFill>
                <a:latin typeface="Arial"/>
                <a:cs typeface="Arial"/>
              </a:rPr>
              <a:t>content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1" name="object 56">
            <a:extLst>
              <a:ext uri="{FF2B5EF4-FFF2-40B4-BE49-F238E27FC236}">
                <a16:creationId xmlns:a16="http://schemas.microsoft.com/office/drawing/2014/main" id="{47B437BA-2467-85A0-FBFD-89C0D72389B2}"/>
              </a:ext>
            </a:extLst>
          </p:cNvPr>
          <p:cNvSpPr txBox="1"/>
          <p:nvPr/>
        </p:nvSpPr>
        <p:spPr>
          <a:xfrm>
            <a:off x="7600301" y="3753760"/>
            <a:ext cx="4145915" cy="11580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76020">
              <a:lnSpc>
                <a:spcPct val="101099"/>
              </a:lnSpc>
              <a:spcBef>
                <a:spcPts val="95"/>
              </a:spcBef>
            </a:pPr>
            <a:r>
              <a:rPr sz="1600" b="1" spc="15" dirty="0">
                <a:latin typeface="Arial"/>
                <a:cs typeface="Arial"/>
              </a:rPr>
              <a:t>CONCLUSIONES  </a:t>
            </a:r>
            <a:r>
              <a:rPr sz="1600" b="1" spc="20" dirty="0">
                <a:solidFill>
                  <a:srgbClr val="4C4C4C"/>
                </a:solidFill>
                <a:latin typeface="Arial"/>
                <a:cs typeface="Arial"/>
              </a:rPr>
              <a:t>CONCLUSIONS</a:t>
            </a:r>
            <a:endParaRPr sz="1600" dirty="0">
              <a:latin typeface="Arial"/>
              <a:cs typeface="Arial"/>
            </a:endParaRPr>
          </a:p>
          <a:p>
            <a:pPr marL="16510" marR="5080">
              <a:lnSpc>
                <a:spcPct val="101099"/>
              </a:lnSpc>
              <a:spcBef>
                <a:spcPts val="1270"/>
              </a:spcBef>
            </a:pPr>
            <a:r>
              <a:rPr sz="1600" b="1" spc="10" dirty="0">
                <a:latin typeface="Arial"/>
                <a:cs typeface="Arial"/>
              </a:rPr>
              <a:t>Resumen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del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10" dirty="0" err="1">
                <a:latin typeface="Arial"/>
                <a:cs typeface="Arial"/>
              </a:rPr>
              <a:t>contenido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775" dirty="0">
                <a:latin typeface="Arial"/>
                <a:cs typeface="Arial"/>
              </a:rPr>
              <a:t> </a:t>
            </a:r>
            <a:br>
              <a:rPr lang="es-MX" sz="1600" b="1" spc="-775" dirty="0">
                <a:latin typeface="Arial"/>
                <a:cs typeface="Arial"/>
              </a:rPr>
            </a:br>
            <a:r>
              <a:rPr sz="1600" b="1" spc="20" dirty="0">
                <a:solidFill>
                  <a:srgbClr val="4C4C4C"/>
                </a:solidFill>
                <a:latin typeface="Arial"/>
                <a:cs typeface="Arial"/>
              </a:rPr>
              <a:t>Summary</a:t>
            </a:r>
            <a:r>
              <a:rPr sz="1600" b="1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1600" b="1" spc="15" dirty="0">
                <a:solidFill>
                  <a:srgbClr val="4C4C4C"/>
                </a:solidFill>
                <a:latin typeface="Arial"/>
                <a:cs typeface="Arial"/>
              </a:rPr>
              <a:t>of</a:t>
            </a:r>
            <a:r>
              <a:rPr sz="1600" b="1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4C4C4C"/>
                </a:solidFill>
                <a:latin typeface="Arial"/>
                <a:cs typeface="Arial"/>
              </a:rPr>
              <a:t>content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35">
            <a:extLst>
              <a:ext uri="{FF2B5EF4-FFF2-40B4-BE49-F238E27FC236}">
                <a16:creationId xmlns:a16="http://schemas.microsoft.com/office/drawing/2014/main" id="{9E8F1560-01C5-FE06-04DB-4DB3E2559634}"/>
              </a:ext>
            </a:extLst>
          </p:cNvPr>
          <p:cNvSpPr txBox="1"/>
          <p:nvPr/>
        </p:nvSpPr>
        <p:spPr>
          <a:xfrm>
            <a:off x="315968" y="5918552"/>
            <a:ext cx="551666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lang="es-MX" sz="2000" b="1" spc="-10" dirty="0">
                <a:solidFill>
                  <a:srgbClr val="FFFFFF"/>
                </a:solidFill>
                <a:latin typeface="Arial"/>
                <a:cs typeface="Arial"/>
              </a:rPr>
              <a:t>Título de la ponencia  </a:t>
            </a:r>
            <a:br>
              <a:rPr lang="es-MX" sz="2000" b="1" spc="-101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Title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of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the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paper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3" name="object 54">
            <a:extLst>
              <a:ext uri="{FF2B5EF4-FFF2-40B4-BE49-F238E27FC236}">
                <a16:creationId xmlns:a16="http://schemas.microsoft.com/office/drawing/2014/main" id="{485CC14E-810A-F3B2-6D39-421D070B2707}"/>
              </a:ext>
            </a:extLst>
          </p:cNvPr>
          <p:cNvSpPr txBox="1"/>
          <p:nvPr/>
        </p:nvSpPr>
        <p:spPr>
          <a:xfrm>
            <a:off x="2641586" y="3753760"/>
            <a:ext cx="3506282" cy="12656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" marR="5080">
              <a:lnSpc>
                <a:spcPct val="101099"/>
              </a:lnSpc>
              <a:spcBef>
                <a:spcPts val="95"/>
              </a:spcBef>
            </a:pPr>
            <a:r>
              <a:rPr lang="es-MX" sz="1600" b="1" spc="15" dirty="0">
                <a:latin typeface="Arial"/>
                <a:cs typeface="Arial"/>
              </a:rPr>
              <a:t>METODOLOGÍA Y DATOS </a:t>
            </a:r>
            <a:br>
              <a:rPr lang="es-MX" sz="1600" b="1" spc="-30" dirty="0">
                <a:latin typeface="Arial"/>
                <a:cs typeface="Arial"/>
              </a:rPr>
            </a:br>
            <a:r>
              <a:rPr lang="es-CO" sz="1600" b="1" spc="20" dirty="0">
                <a:solidFill>
                  <a:srgbClr val="4C4C4C"/>
                </a:solidFill>
                <a:latin typeface="Arial"/>
                <a:cs typeface="Arial"/>
              </a:rPr>
              <a:t>METHODOLOGY AND DATA</a:t>
            </a:r>
          </a:p>
          <a:p>
            <a:pPr marL="39370" marR="5080">
              <a:lnSpc>
                <a:spcPct val="101099"/>
              </a:lnSpc>
              <a:spcBef>
                <a:spcPts val="95"/>
              </a:spcBef>
            </a:pPr>
            <a:endParaRPr lang="es-CO" sz="1600" b="1" spc="20" dirty="0">
              <a:solidFill>
                <a:srgbClr val="4C4C4C"/>
              </a:solidFill>
              <a:latin typeface="Arial"/>
              <a:cs typeface="Arial"/>
            </a:endParaRPr>
          </a:p>
          <a:p>
            <a:pPr marL="39370" marR="5080">
              <a:lnSpc>
                <a:spcPct val="101099"/>
              </a:lnSpc>
              <a:spcBef>
                <a:spcPts val="95"/>
              </a:spcBef>
            </a:pPr>
            <a:r>
              <a:rPr sz="1600" b="1" spc="10" dirty="0" err="1">
                <a:latin typeface="Arial"/>
                <a:cs typeface="Arial"/>
              </a:rPr>
              <a:t>Resumen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15" dirty="0">
                <a:latin typeface="Arial"/>
                <a:cs typeface="Arial"/>
              </a:rPr>
              <a:t>del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10" dirty="0" err="1">
                <a:latin typeface="Arial"/>
                <a:cs typeface="Arial"/>
              </a:rPr>
              <a:t>contenido</a:t>
            </a:r>
            <a:r>
              <a:rPr sz="1600" b="1" spc="10" dirty="0">
                <a:latin typeface="Arial"/>
                <a:cs typeface="Arial"/>
              </a:rPr>
              <a:t> </a:t>
            </a:r>
            <a:br>
              <a:rPr lang="es-MX" sz="1600" b="1" spc="10" dirty="0">
                <a:latin typeface="Arial"/>
                <a:cs typeface="Arial"/>
              </a:rPr>
            </a:br>
            <a:r>
              <a:rPr sz="1600" b="1" spc="-775" dirty="0">
                <a:latin typeface="Arial"/>
                <a:cs typeface="Arial"/>
              </a:rPr>
              <a:t> </a:t>
            </a:r>
            <a:r>
              <a:rPr sz="1600" b="1" spc="20" dirty="0">
                <a:solidFill>
                  <a:srgbClr val="4C4C4C"/>
                </a:solidFill>
                <a:latin typeface="Arial"/>
                <a:cs typeface="Arial"/>
              </a:rPr>
              <a:t>Summary</a:t>
            </a:r>
            <a:r>
              <a:rPr sz="1600" b="1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1600" b="1" spc="15" dirty="0">
                <a:solidFill>
                  <a:srgbClr val="4C4C4C"/>
                </a:solidFill>
                <a:latin typeface="Arial"/>
                <a:cs typeface="Arial"/>
              </a:rPr>
              <a:t>of</a:t>
            </a:r>
            <a:r>
              <a:rPr sz="1600" b="1" spc="-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4C4C4C"/>
                </a:solidFill>
                <a:latin typeface="Arial"/>
                <a:cs typeface="Arial"/>
              </a:rPr>
              <a:t>content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272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5">
            <a:extLst>
              <a:ext uri="{FF2B5EF4-FFF2-40B4-BE49-F238E27FC236}">
                <a16:creationId xmlns:a16="http://schemas.microsoft.com/office/drawing/2014/main" id="{76DB6756-E933-DA9E-8AE3-9AAFAE385E99}"/>
              </a:ext>
            </a:extLst>
          </p:cNvPr>
          <p:cNvSpPr txBox="1"/>
          <p:nvPr/>
        </p:nvSpPr>
        <p:spPr>
          <a:xfrm>
            <a:off x="2824896" y="2381458"/>
            <a:ext cx="6542208" cy="19707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6265" marR="588645" indent="-635" algn="ctr">
              <a:lnSpc>
                <a:spcPct val="101099"/>
              </a:lnSpc>
              <a:spcBef>
                <a:spcPts val="95"/>
              </a:spcBef>
            </a:pPr>
            <a:r>
              <a:rPr lang="en-US" sz="3200" b="1" spc="15" dirty="0">
                <a:latin typeface="Arial"/>
                <a:cs typeface="Arial"/>
              </a:rPr>
              <a:t>PRESENTACIÓN </a:t>
            </a:r>
            <a:r>
              <a:rPr lang="en-US" sz="3200" b="1" spc="20" dirty="0">
                <a:latin typeface="Arial"/>
                <a:cs typeface="Arial"/>
              </a:rPr>
              <a:t>DEL TEMA Y </a:t>
            </a:r>
            <a:r>
              <a:rPr lang="en-US" sz="3200" b="1" spc="-30" dirty="0">
                <a:latin typeface="Arial"/>
                <a:cs typeface="Arial"/>
              </a:rPr>
              <a:t>CASO </a:t>
            </a:r>
            <a:br>
              <a:rPr lang="en-US" sz="3200" b="1" spc="-30" dirty="0">
                <a:latin typeface="Arial"/>
                <a:cs typeface="Arial"/>
              </a:rPr>
            </a:br>
            <a:r>
              <a:rPr lang="en-US" sz="3200" b="1" spc="20" dirty="0">
                <a:solidFill>
                  <a:srgbClr val="4C4C4C"/>
                </a:solidFill>
                <a:latin typeface="Arial"/>
                <a:cs typeface="Arial"/>
              </a:rPr>
              <a:t>PRESENTATION OF THE TOPIC AND CASE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5" name="object 39">
            <a:extLst>
              <a:ext uri="{FF2B5EF4-FFF2-40B4-BE49-F238E27FC236}">
                <a16:creationId xmlns:a16="http://schemas.microsoft.com/office/drawing/2014/main" id="{5B44C662-7545-7CB8-EF38-9EB7F0A3F043}"/>
              </a:ext>
            </a:extLst>
          </p:cNvPr>
          <p:cNvSpPr txBox="1">
            <a:spLocks/>
          </p:cNvSpPr>
          <p:nvPr/>
        </p:nvSpPr>
        <p:spPr>
          <a:xfrm>
            <a:off x="5715635" y="976866"/>
            <a:ext cx="760730" cy="5078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5550" b="1" i="0">
                <a:solidFill>
                  <a:srgbClr val="6FCBF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0" cap="none" spc="-300" normalizeH="0" baseline="0" noProof="0" dirty="0">
                <a:ln>
                  <a:noFill/>
                </a:ln>
                <a:solidFill>
                  <a:srgbClr val="6FCBF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01</a:t>
            </a:r>
          </a:p>
        </p:txBody>
      </p:sp>
      <p:sp>
        <p:nvSpPr>
          <p:cNvPr id="6" name="object 35">
            <a:extLst>
              <a:ext uri="{FF2B5EF4-FFF2-40B4-BE49-F238E27FC236}">
                <a16:creationId xmlns:a16="http://schemas.microsoft.com/office/drawing/2014/main" id="{C1B8C247-3EDB-1BE4-69DD-0E8BE92AEDC3}"/>
              </a:ext>
            </a:extLst>
          </p:cNvPr>
          <p:cNvSpPr txBox="1"/>
          <p:nvPr/>
        </p:nvSpPr>
        <p:spPr>
          <a:xfrm>
            <a:off x="315968" y="5918552"/>
            <a:ext cx="551666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lang="es-MX" sz="2000" b="1" spc="-10" dirty="0">
                <a:solidFill>
                  <a:srgbClr val="FFFFFF"/>
                </a:solidFill>
                <a:latin typeface="Arial"/>
                <a:cs typeface="Arial"/>
              </a:rPr>
              <a:t>Título de la ponencia  </a:t>
            </a:r>
            <a:br>
              <a:rPr lang="es-MX" sz="2000" b="1" spc="-101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Title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of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the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paper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2567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5AAF80-3DE2-05F0-B3EB-13E607FA2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F8B170-5ACD-C818-2051-57FEE05AB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object 35">
            <a:extLst>
              <a:ext uri="{FF2B5EF4-FFF2-40B4-BE49-F238E27FC236}">
                <a16:creationId xmlns:a16="http://schemas.microsoft.com/office/drawing/2014/main" id="{E31CC00D-F7A9-4FA5-8DC7-6F7071C432E5}"/>
              </a:ext>
            </a:extLst>
          </p:cNvPr>
          <p:cNvSpPr txBox="1"/>
          <p:nvPr/>
        </p:nvSpPr>
        <p:spPr>
          <a:xfrm>
            <a:off x="315968" y="5918552"/>
            <a:ext cx="551666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lang="es-MX" sz="2000" b="1" spc="-10" dirty="0">
                <a:solidFill>
                  <a:srgbClr val="FFFFFF"/>
                </a:solidFill>
                <a:latin typeface="Arial"/>
                <a:cs typeface="Arial"/>
              </a:rPr>
              <a:t>Título de la ponencia  </a:t>
            </a:r>
            <a:br>
              <a:rPr lang="es-MX" sz="2000" b="1" spc="-101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Title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of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the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paper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462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A7ACA-8D1C-8AF5-589E-A5EFBF76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CF2EA9-49EF-ADAC-0DF9-DC3ECDD7DA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object 35">
            <a:extLst>
              <a:ext uri="{FF2B5EF4-FFF2-40B4-BE49-F238E27FC236}">
                <a16:creationId xmlns:a16="http://schemas.microsoft.com/office/drawing/2014/main" id="{C26F530E-7CB4-39C3-2C89-4611D2BC697F}"/>
              </a:ext>
            </a:extLst>
          </p:cNvPr>
          <p:cNvSpPr txBox="1"/>
          <p:nvPr/>
        </p:nvSpPr>
        <p:spPr>
          <a:xfrm>
            <a:off x="315968" y="5918552"/>
            <a:ext cx="551666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lang="es-MX" sz="2000" b="1" spc="-10" dirty="0">
                <a:solidFill>
                  <a:srgbClr val="FFFFFF"/>
                </a:solidFill>
                <a:latin typeface="Arial"/>
                <a:cs typeface="Arial"/>
              </a:rPr>
              <a:t>Título de la ponencia  </a:t>
            </a:r>
            <a:br>
              <a:rPr lang="es-MX" sz="2000" b="1" spc="-101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Title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of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the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paper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8952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79D51-43D1-E540-3B31-B19E9719A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4D6D23-6E8C-C817-0A1B-8AB7CA0000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726D32-21E5-5001-9F0A-C44701F1FA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object 35">
            <a:extLst>
              <a:ext uri="{FF2B5EF4-FFF2-40B4-BE49-F238E27FC236}">
                <a16:creationId xmlns:a16="http://schemas.microsoft.com/office/drawing/2014/main" id="{2DE2B6D2-354D-FFFE-198F-68B4A3FBE1ED}"/>
              </a:ext>
            </a:extLst>
          </p:cNvPr>
          <p:cNvSpPr txBox="1"/>
          <p:nvPr/>
        </p:nvSpPr>
        <p:spPr>
          <a:xfrm>
            <a:off x="315968" y="5918552"/>
            <a:ext cx="551666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lang="es-MX" sz="2000" b="1" spc="-10" dirty="0">
                <a:solidFill>
                  <a:srgbClr val="FFFFFF"/>
                </a:solidFill>
                <a:latin typeface="Arial"/>
                <a:cs typeface="Arial"/>
              </a:rPr>
              <a:t>Título de la ponencia  </a:t>
            </a:r>
            <a:br>
              <a:rPr lang="es-MX" sz="2000" b="1" spc="-101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Title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of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the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paper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2019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102B6-8261-3BE1-F418-22233861E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3A132A-BCF3-D57E-F0FD-03860DD650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D2AD868-751D-4317-42CC-0C7F5849F8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1A3C08-B055-0470-591A-268FD23207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9B91683-62C0-0B3B-2FA5-11142E96F31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object 35">
            <a:extLst>
              <a:ext uri="{FF2B5EF4-FFF2-40B4-BE49-F238E27FC236}">
                <a16:creationId xmlns:a16="http://schemas.microsoft.com/office/drawing/2014/main" id="{6A4435A2-C770-E4D6-520F-97894C518447}"/>
              </a:ext>
            </a:extLst>
          </p:cNvPr>
          <p:cNvSpPr txBox="1"/>
          <p:nvPr/>
        </p:nvSpPr>
        <p:spPr>
          <a:xfrm>
            <a:off x="315968" y="5918552"/>
            <a:ext cx="551666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lang="es-MX" sz="2000" b="1" spc="-10" dirty="0">
                <a:solidFill>
                  <a:srgbClr val="FFFFFF"/>
                </a:solidFill>
                <a:latin typeface="Arial"/>
                <a:cs typeface="Arial"/>
              </a:rPr>
              <a:t>Título de la ponencia  </a:t>
            </a:r>
            <a:br>
              <a:rPr lang="es-MX" sz="2000" b="1" spc="-101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Title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of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the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paper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734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62DDF-D631-E76F-55A3-E059184D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object 35">
            <a:extLst>
              <a:ext uri="{FF2B5EF4-FFF2-40B4-BE49-F238E27FC236}">
                <a16:creationId xmlns:a16="http://schemas.microsoft.com/office/drawing/2014/main" id="{88C7B358-FA6D-C268-3863-E9949BF7B190}"/>
              </a:ext>
            </a:extLst>
          </p:cNvPr>
          <p:cNvSpPr txBox="1"/>
          <p:nvPr/>
        </p:nvSpPr>
        <p:spPr>
          <a:xfrm>
            <a:off x="315968" y="5918552"/>
            <a:ext cx="551666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lang="es-MX" sz="2000" b="1" spc="-10" dirty="0">
                <a:solidFill>
                  <a:srgbClr val="FFFFFF"/>
                </a:solidFill>
                <a:latin typeface="Arial"/>
                <a:cs typeface="Arial"/>
              </a:rPr>
              <a:t>Título de la ponencia  </a:t>
            </a:r>
            <a:br>
              <a:rPr lang="es-MX" sz="2000" b="1" spc="-101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Title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of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the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paper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7215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B4E4A-FE31-8D0C-891A-DEE0A0302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59657B-1301-CB45-FE28-426583F90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F339C5-6763-DE65-EA6B-686DA979E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object 35">
            <a:extLst>
              <a:ext uri="{FF2B5EF4-FFF2-40B4-BE49-F238E27FC236}">
                <a16:creationId xmlns:a16="http://schemas.microsoft.com/office/drawing/2014/main" id="{8F2CB96B-7AF1-ED50-FF0E-FC3D69823B24}"/>
              </a:ext>
            </a:extLst>
          </p:cNvPr>
          <p:cNvSpPr txBox="1"/>
          <p:nvPr/>
        </p:nvSpPr>
        <p:spPr>
          <a:xfrm>
            <a:off x="315968" y="5918552"/>
            <a:ext cx="551666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lang="es-MX" sz="2000" b="1" spc="-10" dirty="0">
                <a:solidFill>
                  <a:srgbClr val="FFFFFF"/>
                </a:solidFill>
                <a:latin typeface="Arial"/>
                <a:cs typeface="Arial"/>
              </a:rPr>
              <a:t>Título de la ponencia  </a:t>
            </a:r>
            <a:br>
              <a:rPr lang="es-MX" sz="2000" b="1" spc="-1015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Title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of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the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  <a:r>
              <a:rPr lang="es-MX" sz="2000" b="1" spc="5" dirty="0" err="1">
                <a:solidFill>
                  <a:srgbClr val="CECECE"/>
                </a:solidFill>
                <a:latin typeface="Arial"/>
                <a:cs typeface="Arial"/>
              </a:rPr>
              <a:t>paper</a:t>
            </a:r>
            <a:r>
              <a:rPr lang="es-MX" sz="2000" b="1" spc="5" dirty="0">
                <a:solidFill>
                  <a:srgbClr val="CECECE"/>
                </a:solidFill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66051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199</Words>
  <Application>Microsoft Macintosh PowerPoint</Application>
  <PresentationFormat>Panorámica</PresentationFormat>
  <Paragraphs>35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Lato-Bold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</dc:creator>
  <cp:lastModifiedBy>Juan Eduardo  CHICA MEJIA</cp:lastModifiedBy>
  <cp:revision>8</cp:revision>
  <dcterms:created xsi:type="dcterms:W3CDTF">2022-07-11T23:57:49Z</dcterms:created>
  <dcterms:modified xsi:type="dcterms:W3CDTF">2022-07-22T23:51:08Z</dcterms:modified>
</cp:coreProperties>
</file>