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9" r:id="rId4"/>
    <p:sldId id="268" r:id="rId5"/>
    <p:sldId id="270" r:id="rId6"/>
    <p:sldId id="271" r:id="rId7"/>
    <p:sldId id="272" r:id="rId8"/>
    <p:sldId id="273" r:id="rId9"/>
    <p:sldId id="264" r:id="rId10"/>
    <p:sldId id="274" r:id="rId11"/>
    <p:sldId id="276" r:id="rId12"/>
    <p:sldId id="265" r:id="rId13"/>
    <p:sldId id="275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D6CD70A-1687-4091-9DD5-77C3A959D3F4}" type="datetimeFigureOut">
              <a:rPr lang="es-CO" smtClean="0"/>
              <a:t>03/03/2015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4035D0F-C7A8-4990-AF2D-4C6B527BF070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4800" y="1340768"/>
            <a:ext cx="603742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AIESEC IN HUNGARY</a:t>
            </a:r>
          </a:p>
          <a:p>
            <a:pPr algn="ctr"/>
            <a:r>
              <a:rPr lang="es-CO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2030</a:t>
            </a:r>
            <a:r>
              <a:rPr lang="es-CO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endParaRPr lang="es-CO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es-CO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WHO AM I?</a:t>
            </a:r>
          </a:p>
          <a:p>
            <a:pPr algn="ctr"/>
            <a:r>
              <a:rPr lang="es-CO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es-CO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-747464"/>
            <a:ext cx="9772650" cy="741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7924800" cy="4114800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es-CO" sz="2100" dirty="0" err="1"/>
              <a:t>My</a:t>
            </a:r>
            <a:r>
              <a:rPr lang="es-CO" sz="2100" dirty="0"/>
              <a:t> </a:t>
            </a:r>
            <a:r>
              <a:rPr lang="es-CO" sz="2100" dirty="0" err="1"/>
              <a:t>Contribution</a:t>
            </a:r>
            <a:r>
              <a:rPr lang="es-CO" sz="2100" dirty="0"/>
              <a:t> as </a:t>
            </a:r>
            <a:r>
              <a:rPr lang="es-CO" sz="2100" dirty="0" err="1"/>
              <a:t>an</a:t>
            </a:r>
            <a:r>
              <a:rPr lang="es-CO" sz="2100" dirty="0"/>
              <a:t> </a:t>
            </a:r>
            <a:r>
              <a:rPr lang="es-CO" sz="2100" dirty="0" err="1"/>
              <a:t>AIESECer</a:t>
            </a:r>
            <a:r>
              <a:rPr lang="es-CO" sz="2100" dirty="0"/>
              <a:t> </a:t>
            </a:r>
          </a:p>
          <a:p>
            <a:pPr marL="0" indent="0" algn="r">
              <a:buNone/>
            </a:pPr>
            <a:r>
              <a:rPr lang="es-CO" sz="2100" dirty="0"/>
              <a:t>- 50-56 </a:t>
            </a:r>
            <a:r>
              <a:rPr lang="es-CO" sz="2100" dirty="0" err="1"/>
              <a:t>oGIP</a:t>
            </a:r>
            <a:r>
              <a:rPr lang="es-CO" sz="2100" dirty="0"/>
              <a:t> </a:t>
            </a:r>
            <a:r>
              <a:rPr lang="es-CO" sz="2100" dirty="0" err="1"/>
              <a:t>EPs</a:t>
            </a:r>
            <a:r>
              <a:rPr lang="es-CO" sz="2100" dirty="0"/>
              <a:t> in </a:t>
            </a:r>
            <a:r>
              <a:rPr lang="es-CO" sz="2100" dirty="0" err="1"/>
              <a:t>Brazil</a:t>
            </a:r>
            <a:r>
              <a:rPr lang="es-CO" sz="2100" dirty="0"/>
              <a:t>, USA, </a:t>
            </a:r>
            <a:r>
              <a:rPr lang="es-CO" sz="2100" dirty="0" smtClean="0"/>
              <a:t>India, </a:t>
            </a:r>
            <a:r>
              <a:rPr lang="es-CO" sz="2100" dirty="0" err="1" smtClean="0"/>
              <a:t>Mexico</a:t>
            </a:r>
            <a:r>
              <a:rPr lang="es-CO" sz="2100" dirty="0"/>
              <a:t>, Argentina, </a:t>
            </a:r>
            <a:r>
              <a:rPr lang="es-CO" sz="2100" dirty="0" err="1"/>
              <a:t>Switzerland</a:t>
            </a:r>
            <a:r>
              <a:rPr lang="es-CO" sz="2100" dirty="0"/>
              <a:t>, </a:t>
            </a:r>
            <a:r>
              <a:rPr lang="es-CO" sz="2100" dirty="0" err="1"/>
              <a:t>Germany</a:t>
            </a:r>
            <a:r>
              <a:rPr lang="es-CO" sz="2100" dirty="0"/>
              <a:t>.</a:t>
            </a:r>
          </a:p>
          <a:p>
            <a:pPr marL="0" indent="0" algn="r">
              <a:buNone/>
            </a:pPr>
            <a:r>
              <a:rPr lang="es-CO" sz="2100" dirty="0"/>
              <a:t>- 3 </a:t>
            </a:r>
            <a:r>
              <a:rPr lang="es-CO" sz="2100" dirty="0" err="1"/>
              <a:t>Agreements</a:t>
            </a:r>
            <a:r>
              <a:rPr lang="es-CO" sz="2100" dirty="0"/>
              <a:t> </a:t>
            </a:r>
            <a:r>
              <a:rPr lang="es-CO" sz="2100" dirty="0" err="1"/>
              <a:t>between</a:t>
            </a:r>
            <a:r>
              <a:rPr lang="es-CO" sz="2100" dirty="0"/>
              <a:t> </a:t>
            </a:r>
            <a:r>
              <a:rPr lang="es-CO" sz="2100" dirty="0" err="1"/>
              <a:t>Universities</a:t>
            </a:r>
            <a:r>
              <a:rPr lang="es-CO" sz="2100" dirty="0"/>
              <a:t> and AIESEC </a:t>
            </a:r>
            <a:r>
              <a:rPr lang="es-CO" sz="2100" dirty="0" err="1"/>
              <a:t>for</a:t>
            </a:r>
            <a:r>
              <a:rPr lang="es-CO" sz="2100" dirty="0"/>
              <a:t>: </a:t>
            </a:r>
            <a:r>
              <a:rPr lang="es-CO" sz="2100" dirty="0" err="1"/>
              <a:t>Quarter</a:t>
            </a:r>
            <a:r>
              <a:rPr lang="es-CO" sz="2100" dirty="0"/>
              <a:t> </a:t>
            </a:r>
            <a:r>
              <a:rPr lang="es-CO" sz="2100" dirty="0" err="1"/>
              <a:t>Payments</a:t>
            </a:r>
            <a:r>
              <a:rPr lang="es-CO" sz="2100" dirty="0"/>
              <a:t>, Social media </a:t>
            </a:r>
            <a:r>
              <a:rPr lang="es-CO" sz="2100" dirty="0" err="1"/>
              <a:t>diffusion</a:t>
            </a:r>
            <a:r>
              <a:rPr lang="es-CO" sz="2100" dirty="0"/>
              <a:t> (Data bases, </a:t>
            </a:r>
            <a:r>
              <a:rPr lang="es-CO" sz="2100" dirty="0" err="1"/>
              <a:t>class</a:t>
            </a:r>
            <a:r>
              <a:rPr lang="es-CO" sz="2100" dirty="0"/>
              <a:t> </a:t>
            </a:r>
            <a:r>
              <a:rPr lang="es-CO" sz="2100" dirty="0" err="1"/>
              <a:t>rooms</a:t>
            </a:r>
            <a:r>
              <a:rPr lang="es-CO" sz="2100" dirty="0"/>
              <a:t>, </a:t>
            </a:r>
            <a:r>
              <a:rPr lang="es-CO" sz="2100" dirty="0" err="1"/>
              <a:t>conferences</a:t>
            </a:r>
            <a:r>
              <a:rPr lang="es-CO" sz="2100" dirty="0"/>
              <a:t>): Andes </a:t>
            </a:r>
            <a:r>
              <a:rPr lang="es-CO" sz="2100" dirty="0" err="1"/>
              <a:t>University</a:t>
            </a:r>
            <a:r>
              <a:rPr lang="es-CO" sz="2100" dirty="0"/>
              <a:t>, Jorge Tadeo </a:t>
            </a:r>
            <a:r>
              <a:rPr lang="es-CO" sz="2100" dirty="0" err="1"/>
              <a:t>University</a:t>
            </a:r>
            <a:r>
              <a:rPr lang="es-CO" sz="2100" dirty="0"/>
              <a:t>, Externado de Colombia  </a:t>
            </a:r>
            <a:r>
              <a:rPr lang="es-CO" sz="2100" dirty="0" err="1"/>
              <a:t>University</a:t>
            </a:r>
            <a:r>
              <a:rPr lang="es-CO" sz="2100" dirty="0"/>
              <a:t>. </a:t>
            </a:r>
          </a:p>
          <a:p>
            <a:pPr marL="0" indent="0" algn="r">
              <a:buNone/>
            </a:pPr>
            <a:r>
              <a:rPr lang="es-CO" sz="2100" dirty="0"/>
              <a:t>- </a:t>
            </a:r>
            <a:r>
              <a:rPr lang="es-CO" sz="2100" dirty="0" err="1"/>
              <a:t>Two</a:t>
            </a:r>
            <a:r>
              <a:rPr lang="es-CO" sz="2100" dirty="0"/>
              <a:t> </a:t>
            </a:r>
            <a:r>
              <a:rPr lang="es-CO" sz="2100" dirty="0" err="1"/>
              <a:t>LCVPs</a:t>
            </a:r>
            <a:r>
              <a:rPr lang="es-CO" sz="2100" dirty="0"/>
              <a:t> </a:t>
            </a:r>
            <a:r>
              <a:rPr lang="es-CO" sz="2100" dirty="0" err="1"/>
              <a:t>oGIP</a:t>
            </a:r>
            <a:r>
              <a:rPr lang="es-CO" sz="2100" dirty="0"/>
              <a:t> in AIESEC Andes </a:t>
            </a:r>
            <a:r>
              <a:rPr lang="es-CO" sz="2100" dirty="0" err="1"/>
              <a:t>for</a:t>
            </a:r>
            <a:r>
              <a:rPr lang="es-CO" sz="2100" dirty="0"/>
              <a:t> 2015 </a:t>
            </a:r>
          </a:p>
          <a:p>
            <a:pPr marL="0" indent="0" algn="r">
              <a:buNone/>
            </a:pPr>
            <a:r>
              <a:rPr lang="es-CO" sz="2100" dirty="0" smtClean="0"/>
              <a:t>Pipeline </a:t>
            </a:r>
            <a:r>
              <a:rPr lang="es-CO" sz="2100" dirty="0" err="1"/>
              <a:t>EPs</a:t>
            </a:r>
            <a:r>
              <a:rPr lang="es-CO" sz="2100" dirty="0"/>
              <a:t> </a:t>
            </a:r>
            <a:r>
              <a:rPr lang="es-CO" sz="2100" dirty="0" smtClean="0"/>
              <a:t>2015</a:t>
            </a:r>
          </a:p>
          <a:p>
            <a:pPr marL="0" indent="0" algn="r">
              <a:buNone/>
            </a:pPr>
            <a:endParaRPr lang="es-CO" sz="2100" dirty="0" smtClean="0"/>
          </a:p>
          <a:p>
            <a:pPr marL="0" indent="0" algn="r">
              <a:buNone/>
            </a:pPr>
            <a:endParaRPr lang="es-CO" sz="2100" dirty="0"/>
          </a:p>
          <a:p>
            <a:pPr marL="0" indent="0" algn="r">
              <a:buNone/>
            </a:pPr>
            <a:endParaRPr lang="es-CO" sz="2100" dirty="0" smtClean="0"/>
          </a:p>
          <a:p>
            <a:pPr marL="0" indent="0" algn="r">
              <a:buNone/>
            </a:pPr>
            <a:endParaRPr lang="es-CO" sz="2100" dirty="0" smtClean="0"/>
          </a:p>
          <a:p>
            <a:pPr marL="0" indent="0" algn="r">
              <a:buNone/>
            </a:pPr>
            <a:endParaRPr lang="es-CO" sz="2100" dirty="0"/>
          </a:p>
          <a:p>
            <a:pPr marL="0" indent="0" algn="r">
              <a:buNone/>
            </a:pPr>
            <a:endParaRPr lang="es-CO" sz="2100" dirty="0"/>
          </a:p>
          <a:p>
            <a:pPr marL="0" indent="0" algn="r">
              <a:buNone/>
            </a:pPr>
            <a:r>
              <a:rPr lang="es-CO" sz="2100" dirty="0" smtClean="0"/>
              <a:t> </a:t>
            </a:r>
            <a:endParaRPr lang="es-CO" sz="2100" dirty="0"/>
          </a:p>
          <a:p>
            <a:pPr marL="0" indent="0" algn="ctr">
              <a:buNone/>
            </a:pPr>
            <a:r>
              <a:rPr lang="es-CO" sz="2100" dirty="0" err="1"/>
              <a:t>But</a:t>
            </a:r>
            <a:r>
              <a:rPr lang="es-CO" sz="2100" dirty="0"/>
              <a:t> </a:t>
            </a:r>
            <a:r>
              <a:rPr lang="es-CO" sz="2100" dirty="0" err="1"/>
              <a:t>the</a:t>
            </a:r>
            <a:r>
              <a:rPr lang="es-CO" sz="2100" dirty="0"/>
              <a:t> </a:t>
            </a:r>
            <a:r>
              <a:rPr lang="es-CO" sz="2100" dirty="0" err="1"/>
              <a:t>most</a:t>
            </a:r>
            <a:r>
              <a:rPr lang="es-CO" sz="2100" dirty="0"/>
              <a:t> </a:t>
            </a:r>
            <a:r>
              <a:rPr lang="es-CO" sz="2100" dirty="0" err="1"/>
              <a:t>important</a:t>
            </a:r>
            <a:r>
              <a:rPr lang="es-CO" sz="2100" dirty="0"/>
              <a:t> </a:t>
            </a:r>
            <a:r>
              <a:rPr lang="es-CO" sz="2100" dirty="0" err="1"/>
              <a:t>contribution</a:t>
            </a:r>
            <a:r>
              <a:rPr lang="es-CO" sz="2100" dirty="0"/>
              <a:t> </a:t>
            </a:r>
            <a:r>
              <a:rPr lang="es-CO" sz="2100" dirty="0" err="1"/>
              <a:t>is</a:t>
            </a:r>
            <a:r>
              <a:rPr lang="es-CO" sz="2100" dirty="0"/>
              <a:t> </a:t>
            </a:r>
            <a:r>
              <a:rPr lang="es-CO" sz="2100" dirty="0" err="1"/>
              <a:t>the</a:t>
            </a:r>
            <a:r>
              <a:rPr lang="es-CO" sz="2100" dirty="0"/>
              <a:t> roles </a:t>
            </a:r>
            <a:r>
              <a:rPr lang="es-CO" sz="2100" dirty="0" err="1"/>
              <a:t>that</a:t>
            </a:r>
            <a:r>
              <a:rPr lang="es-CO" sz="2100" dirty="0"/>
              <a:t> </a:t>
            </a:r>
            <a:r>
              <a:rPr lang="es-CO" sz="2100" dirty="0" err="1"/>
              <a:t>my</a:t>
            </a:r>
            <a:r>
              <a:rPr lang="es-CO" sz="2100" dirty="0"/>
              <a:t> </a:t>
            </a:r>
            <a:r>
              <a:rPr lang="es-CO" sz="2100" dirty="0" err="1"/>
              <a:t>Members</a:t>
            </a:r>
            <a:r>
              <a:rPr lang="es-CO" sz="2100" dirty="0"/>
              <a:t> and </a:t>
            </a:r>
            <a:r>
              <a:rPr lang="es-CO" sz="2100" dirty="0" err="1"/>
              <a:t>TL´s</a:t>
            </a:r>
            <a:r>
              <a:rPr lang="es-CO" sz="2100" dirty="0"/>
              <a:t> are </a:t>
            </a:r>
            <a:r>
              <a:rPr lang="es-CO" sz="2100" dirty="0" err="1"/>
              <a:t>taking</a:t>
            </a:r>
            <a:r>
              <a:rPr lang="es-CO" sz="2100" dirty="0"/>
              <a:t> </a:t>
            </a:r>
            <a:r>
              <a:rPr lang="es-CO" sz="2100" dirty="0" err="1"/>
              <a:t>after</a:t>
            </a:r>
            <a:r>
              <a:rPr lang="es-CO" sz="2100" dirty="0"/>
              <a:t> </a:t>
            </a:r>
            <a:r>
              <a:rPr lang="es-CO" sz="2100" dirty="0" err="1"/>
              <a:t>my</a:t>
            </a:r>
            <a:r>
              <a:rPr lang="es-CO" sz="2100" dirty="0"/>
              <a:t> TL and LCVP role, and </a:t>
            </a:r>
            <a:r>
              <a:rPr lang="es-CO" sz="2100" dirty="0" err="1"/>
              <a:t>the</a:t>
            </a:r>
            <a:r>
              <a:rPr lang="es-CO" sz="2100" dirty="0"/>
              <a:t> </a:t>
            </a:r>
            <a:r>
              <a:rPr lang="es-CO" sz="2100" dirty="0" err="1"/>
              <a:t>still</a:t>
            </a:r>
            <a:r>
              <a:rPr lang="es-CO" sz="2100" dirty="0"/>
              <a:t> </a:t>
            </a:r>
            <a:r>
              <a:rPr lang="es-CO" sz="2100" dirty="0" err="1"/>
              <a:t>contribute</a:t>
            </a:r>
            <a:r>
              <a:rPr lang="es-CO" sz="2100" dirty="0"/>
              <a:t> in AIESEC. 1 LCVP 2013  and 3 </a:t>
            </a:r>
            <a:r>
              <a:rPr lang="es-CO" sz="2100" dirty="0" err="1"/>
              <a:t>LCVP´s</a:t>
            </a:r>
            <a:r>
              <a:rPr lang="es-CO" sz="2100" dirty="0"/>
              <a:t> in 2015.</a:t>
            </a:r>
          </a:p>
          <a:p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296144" cy="18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1" y="2165345"/>
            <a:ext cx="1483022" cy="207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2414860"/>
            <a:ext cx="3685747" cy="149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0114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40365"/>
            <a:ext cx="8856984" cy="24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93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3809" y="334318"/>
            <a:ext cx="7341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Paula Andrea castro </a:t>
            </a:r>
            <a:endParaRPr lang="es-CO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1" y="1660158"/>
            <a:ext cx="2646487" cy="198486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05596"/>
            <a:ext cx="2189134" cy="309376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0" y="3873013"/>
            <a:ext cx="2539101" cy="179042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26" y="4299360"/>
            <a:ext cx="2205555" cy="255864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838152" y="2383146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Love music, I can´t work without music 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131840" y="3460358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love eat and taste everything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780444" y="4283804"/>
            <a:ext cx="388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love read about history and watch  movies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1143000"/>
          </a:xfrm>
        </p:spPr>
        <p:txBody>
          <a:bodyPr/>
          <a:lstStyle/>
          <a:p>
            <a:pPr algn="ctr"/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I´D MADE IT THIS FAR AND REFUSED TO GIVE UP BECAUSE ALL MY LIFE I HAD ALWAYS FINISHED THE RACE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 ZAMPERINI</a:t>
            </a:r>
            <a:endParaRPr lang="es-CO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2742128" cy="4114800"/>
          </a:xfrm>
        </p:spPr>
      </p:pic>
    </p:spTree>
    <p:extLst>
      <p:ext uri="{BB962C8B-B14F-4D97-AF65-F5344CB8AC3E}">
        <p14:creationId xmlns:p14="http://schemas.microsoft.com/office/powerpoint/2010/main" val="15223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404664"/>
            <a:ext cx="4700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Let me tell you </a:t>
            </a:r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!!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32656"/>
            <a:ext cx="81819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43012"/>
            <a:ext cx="628015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9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7924800" cy="41148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2025-2035: A powerful  group of people, including </a:t>
            </a:r>
            <a:r>
              <a:rPr lang="en-US" dirty="0" smtClean="0"/>
              <a:t>Paula Andrea Castro </a:t>
            </a:r>
            <a:r>
              <a:rPr lang="en-US" dirty="0"/>
              <a:t>and </a:t>
            </a:r>
            <a:r>
              <a:rPr lang="en-US" dirty="0" smtClean="0"/>
              <a:t> </a:t>
            </a:r>
            <a:r>
              <a:rPr lang="en-US" dirty="0"/>
              <a:t>other 1.000.000. Billion of leaders , </a:t>
            </a:r>
            <a:r>
              <a:rPr lang="en-US" dirty="0" smtClean="0"/>
              <a:t>start </a:t>
            </a:r>
            <a:r>
              <a:rPr lang="en-US" dirty="0"/>
              <a:t>to create  Fulfillment and Humankind´s potential Bank.  This </a:t>
            </a:r>
            <a:r>
              <a:rPr lang="en-US" dirty="0" smtClean="0"/>
              <a:t>bank </a:t>
            </a:r>
            <a:r>
              <a:rPr lang="en-US" dirty="0"/>
              <a:t>provide the possibility for all the youth to </a:t>
            </a:r>
            <a:r>
              <a:rPr lang="en-US" dirty="0" smtClean="0"/>
              <a:t>join </a:t>
            </a:r>
            <a:r>
              <a:rPr lang="en-US" dirty="0"/>
              <a:t>an internship once in a live and contribute creating  any project or Start up for any human right problematic </a:t>
            </a:r>
            <a:r>
              <a:rPr lang="en-US" dirty="0" smtClean="0"/>
              <a:t>that </a:t>
            </a:r>
            <a:r>
              <a:rPr lang="en-US" dirty="0"/>
              <a:t>the person wants to create.</a:t>
            </a:r>
          </a:p>
          <a:p>
            <a:pPr algn="ctr"/>
            <a:r>
              <a:rPr lang="en-US" dirty="0"/>
              <a:t>This Bank since 2030 recognized with Sweden </a:t>
            </a:r>
            <a:r>
              <a:rPr lang="en-US" dirty="0" smtClean="0"/>
              <a:t>Nobel </a:t>
            </a:r>
            <a:r>
              <a:rPr lang="en-US" dirty="0"/>
              <a:t>prize  for people who change realities and contribute for Human right s issues </a:t>
            </a:r>
            <a:r>
              <a:rPr lang="en-US" dirty="0" smtClean="0"/>
              <a:t>inside </a:t>
            </a:r>
            <a:r>
              <a:rPr lang="en-US" dirty="0"/>
              <a:t>all the countries and territory's that the World have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This is a story of one of the leaders who join AIESEC in the 2010-2020 decades and permit this kind of contribution in the world  </a:t>
            </a:r>
            <a:endParaRPr lang="en-US" sz="24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17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23528" y="260648"/>
            <a:ext cx="8708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1989: the fall of the Berlin Wall.  One of the most important historical facts in that time. The youth start</a:t>
            </a:r>
          </a:p>
          <a:p>
            <a:r>
              <a:rPr lang="en-US" dirty="0"/>
              <a:t> to be come aware of the Worlds Issues.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42156"/>
            <a:ext cx="3024336" cy="178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39552" y="270892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1991: Paula Andrea Castro was born in Bogotá Colombia. 1991 was one of the most tragic </a:t>
            </a:r>
            <a:r>
              <a:rPr lang="en-US" dirty="0" smtClean="0"/>
              <a:t> and </a:t>
            </a:r>
            <a:r>
              <a:rPr lang="en-US" dirty="0"/>
              <a:t>unsafe year in her country. The corruption and terrorist attack ruled the territory.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85" y="3465562"/>
            <a:ext cx="324930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6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304256" cy="136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231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03" y="3356992"/>
            <a:ext cx="6881308" cy="103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23762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763284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50" y="4077072"/>
            <a:ext cx="4076067" cy="14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7" y="475131"/>
            <a:ext cx="2103909" cy="151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14" y="511200"/>
            <a:ext cx="2470843" cy="149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" y="1988416"/>
            <a:ext cx="4176464" cy="15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27" y="510595"/>
            <a:ext cx="1177087" cy="149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22" y="476672"/>
            <a:ext cx="1243805" cy="15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74800" y="3293694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45063" y="2153110"/>
            <a:ext cx="539893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2016-2025: Colombia signed peace and end the  civil war inside the country.</a:t>
            </a:r>
          </a:p>
          <a:p>
            <a:pPr algn="r"/>
            <a:r>
              <a:rPr lang="en-US" sz="1200" dirty="0" smtClean="0"/>
              <a:t>Hungary Japan</a:t>
            </a:r>
            <a:r>
              <a:rPr lang="en-US" sz="1200" dirty="0"/>
              <a:t>, Malaysia, Argentina and another emerging economies start to create the </a:t>
            </a:r>
          </a:p>
          <a:p>
            <a:pPr algn="r"/>
            <a:endParaRPr lang="en-US" sz="1200" dirty="0" smtClean="0"/>
          </a:p>
          <a:p>
            <a:pPr algn="r"/>
            <a:endParaRPr lang="en-US" sz="1200" dirty="0"/>
          </a:p>
          <a:p>
            <a:pPr algn="r"/>
            <a:endParaRPr lang="en-US" sz="1200" dirty="0"/>
          </a:p>
          <a:p>
            <a:pPr algn="r"/>
            <a:endParaRPr lang="en-US" sz="1200" dirty="0" smtClean="0"/>
          </a:p>
          <a:p>
            <a:pPr algn="r"/>
            <a:endParaRPr lang="en-US" sz="1200" dirty="0" smtClean="0"/>
          </a:p>
          <a:p>
            <a:pPr algn="r"/>
            <a:endParaRPr lang="en-US" sz="1200" dirty="0"/>
          </a:p>
          <a:p>
            <a:pPr algn="r"/>
            <a:endParaRPr lang="en-US" sz="1200" dirty="0" smtClean="0"/>
          </a:p>
          <a:p>
            <a:pPr algn="r"/>
            <a:r>
              <a:rPr lang="en-US" sz="1200" dirty="0" smtClean="0"/>
              <a:t>The </a:t>
            </a:r>
            <a:r>
              <a:rPr lang="en-US" sz="1200" dirty="0"/>
              <a:t>Model Nation Project assumes that   all the democracy need </a:t>
            </a:r>
          </a:p>
          <a:p>
            <a:pPr algn="r"/>
            <a:r>
              <a:rPr lang="en-US" sz="1200" dirty="0"/>
              <a:t>Modern politics, means for including all the human problematics and lead by High schools,</a:t>
            </a:r>
          </a:p>
          <a:p>
            <a:pPr algn="r"/>
            <a:r>
              <a:rPr lang="en-US" sz="1200" dirty="0"/>
              <a:t> Universities and Company's as a fact for continue the education,</a:t>
            </a:r>
          </a:p>
          <a:p>
            <a:pPr algn="r"/>
            <a:r>
              <a:rPr lang="en-US" sz="1200" dirty="0"/>
              <a:t> equal rights, respect of social, religion, opinion difference. </a:t>
            </a:r>
            <a:endParaRPr lang="en-US" sz="1200" dirty="0" smtClean="0"/>
          </a:p>
          <a:p>
            <a:pPr algn="r"/>
            <a:endParaRPr lang="en-US" sz="1200" dirty="0"/>
          </a:p>
          <a:p>
            <a:pPr algn="r"/>
            <a:endParaRPr lang="en-US" sz="1200" dirty="0" smtClean="0"/>
          </a:p>
          <a:p>
            <a:pPr algn="r"/>
            <a:endParaRPr lang="en-US" sz="1200" dirty="0"/>
          </a:p>
          <a:p>
            <a:pPr algn="r"/>
            <a:r>
              <a:rPr lang="en-US" sz="1200" dirty="0"/>
              <a:t>This project was supported economically and socially by  AIESEC Alumni Network </a:t>
            </a:r>
          </a:p>
          <a:p>
            <a:pPr algn="r"/>
            <a:r>
              <a:rPr lang="en-US" sz="1200" dirty="0"/>
              <a:t>( Including Paula as the leader In her country)</a:t>
            </a:r>
          </a:p>
          <a:p>
            <a:pPr algn="r"/>
            <a:endParaRPr lang="en-US" sz="1200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860032" y="3001307"/>
            <a:ext cx="3845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Model nations project. </a:t>
            </a:r>
            <a:endParaRPr lang="es-CO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1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93590" y="1124744"/>
            <a:ext cx="5166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Sounds great no?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42655" y="2708920"/>
            <a:ext cx="62969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is the real solutions that I would like to do as a human , </a:t>
            </a:r>
          </a:p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that reason I join AIESEC </a:t>
            </a:r>
          </a:p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because I believe that we have the power  to change realities </a:t>
            </a:r>
          </a:p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make this world a better place</a:t>
            </a:r>
            <a:endParaRPr lang="es-CO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8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04333" y="908720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/>
              <a:t>ROLES </a:t>
            </a:r>
          </a:p>
          <a:p>
            <a:r>
              <a:rPr lang="en-US" sz="1200" dirty="0" smtClean="0"/>
              <a:t>IGIP Team Member Feb 2012- Dec 2012 </a:t>
            </a:r>
          </a:p>
          <a:p>
            <a:r>
              <a:rPr lang="en-US" sz="1200" dirty="0" smtClean="0"/>
              <a:t>UR Team Leader  Jan 2013- June 2013 </a:t>
            </a:r>
          </a:p>
          <a:p>
            <a:r>
              <a:rPr lang="en-US" sz="1200" dirty="0" err="1" smtClean="0"/>
              <a:t>oGIP</a:t>
            </a:r>
            <a:r>
              <a:rPr lang="en-US" sz="1200" dirty="0" smtClean="0"/>
              <a:t> Team Leader Aug 2013- Dec 2013 </a:t>
            </a:r>
          </a:p>
          <a:p>
            <a:r>
              <a:rPr lang="en-US" sz="1200" dirty="0" err="1" smtClean="0"/>
              <a:t>oGIP</a:t>
            </a:r>
            <a:r>
              <a:rPr lang="en-US" sz="1200" dirty="0" smtClean="0"/>
              <a:t> LCVP Jan 2014 – Dec 2014 </a:t>
            </a:r>
          </a:p>
          <a:p>
            <a:r>
              <a:rPr lang="en-US" sz="1200" dirty="0" err="1" smtClean="0"/>
              <a:t>oGIP</a:t>
            </a:r>
            <a:r>
              <a:rPr lang="en-US" sz="1200" dirty="0" smtClean="0"/>
              <a:t> @COL – IGIP @INDIA </a:t>
            </a:r>
            <a:r>
              <a:rPr lang="en-US" sz="1200" dirty="0" err="1" smtClean="0"/>
              <a:t>CEEDer</a:t>
            </a:r>
            <a:r>
              <a:rPr lang="en-US" sz="1200" dirty="0" smtClean="0"/>
              <a:t> 9 Dec- 24 Jan 2015 </a:t>
            </a:r>
          </a:p>
          <a:p>
            <a:r>
              <a:rPr lang="en-US" sz="1200" dirty="0" smtClean="0"/>
              <a:t>EP GIP Chandigarh Feb – April 2015</a:t>
            </a: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/>
              <a:t> </a:t>
            </a:r>
            <a:r>
              <a:rPr lang="en-US" sz="1200" b="1" dirty="0" smtClean="0"/>
              <a:t>                                                                                                                 </a:t>
            </a:r>
            <a:endParaRPr lang="en-U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1907704" y="102635"/>
            <a:ext cx="595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CO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AIESEC EXPERIENCE </a:t>
            </a:r>
            <a:endParaRPr lang="es-CO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83968" y="1710246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OCVP </a:t>
            </a:r>
            <a:r>
              <a:rPr lang="en-US" sz="1400" b="1" dirty="0" err="1" smtClean="0"/>
              <a:t>Comm</a:t>
            </a:r>
            <a:r>
              <a:rPr lang="en-US" sz="1400" b="1" dirty="0" smtClean="0"/>
              <a:t> Youth to Business Forum, Bogotá   Dec 2012 </a:t>
            </a:r>
            <a:endParaRPr lang="en-US" sz="1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598157" y="1166135"/>
            <a:ext cx="1935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 smtClean="0"/>
              <a:t>BEST UR TEAM LEADER </a:t>
            </a:r>
          </a:p>
          <a:p>
            <a:pPr algn="ctr"/>
            <a:r>
              <a:rPr lang="es-CO" sz="1400" b="1" dirty="0" smtClean="0"/>
              <a:t>AIESEC Andes </a:t>
            </a:r>
            <a:endParaRPr lang="es-CO" sz="1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46614" y="4020019"/>
            <a:ext cx="430906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FACI Experiences </a:t>
            </a:r>
          </a:p>
          <a:p>
            <a:r>
              <a:rPr lang="en-US" sz="1200" dirty="0" smtClean="0"/>
              <a:t>Local introduction conference: Neiva / Huila – Colombia</a:t>
            </a:r>
          </a:p>
          <a:p>
            <a:r>
              <a:rPr lang="en-US" sz="1200" dirty="0" smtClean="0"/>
              <a:t>Local Introduction  conference : AIESEC Andes Feb 2014 </a:t>
            </a:r>
          </a:p>
          <a:p>
            <a:r>
              <a:rPr lang="en-US" sz="1200" dirty="0" smtClean="0"/>
              <a:t>Local Introduction conference: AIESEC Andes Aug 2014</a:t>
            </a:r>
          </a:p>
          <a:p>
            <a:r>
              <a:rPr lang="en-US" sz="1200" dirty="0" smtClean="0"/>
              <a:t>Local Introduction Conference: AIESEC Cali/ Valle del Cauca – Colombia </a:t>
            </a:r>
          </a:p>
          <a:p>
            <a:r>
              <a:rPr lang="en-US" sz="1200" dirty="0" smtClean="0"/>
              <a:t>December leadership conference – Chair: AIESEC Delhi IIT </a:t>
            </a:r>
          </a:p>
          <a:p>
            <a:r>
              <a:rPr lang="en-US" sz="1200" dirty="0" smtClean="0"/>
              <a:t>National Leadership Summit – OGIP commission : AIESEC India 2015</a:t>
            </a:r>
          </a:p>
          <a:p>
            <a:r>
              <a:rPr lang="en-US" sz="1200" dirty="0" smtClean="0"/>
              <a:t>Local Introduction Conference : Ludhiana – Punjab – India  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pic>
        <p:nvPicPr>
          <p:cNvPr id="43" name="4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57" y="1925891"/>
            <a:ext cx="2272025" cy="1268760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47416"/>
            <a:ext cx="2291892" cy="1518378"/>
          </a:xfrm>
          <a:prstGeom prst="rect">
            <a:avLst/>
          </a:prstGeom>
        </p:spPr>
      </p:pic>
      <p:sp>
        <p:nvSpPr>
          <p:cNvPr id="45" name="44 CuadroTexto"/>
          <p:cNvSpPr txBox="1"/>
          <p:nvPr/>
        </p:nvSpPr>
        <p:spPr>
          <a:xfrm>
            <a:off x="899592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1097296" y="3198426"/>
            <a:ext cx="29870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BEST OGIP AIESEC IN COLOMBIA     2014 </a:t>
            </a:r>
            <a:endParaRPr lang="es-CO" sz="1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61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1910</TotalTime>
  <Words>651</Words>
  <Application>Microsoft Office PowerPoint</Application>
  <PresentationFormat>Presentación en pantalla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Horizonte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I´D MADE IT THIS FAR AND REFUSED TO GIVE UP BECAUSE ALL MY LIFE I HAD ALWAYS FINISHED THE RACE       LOUIS ZAMPERINI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PAUK</dc:creator>
  <cp:lastModifiedBy>PAUK</cp:lastModifiedBy>
  <cp:revision>80</cp:revision>
  <dcterms:created xsi:type="dcterms:W3CDTF">2015-01-28T08:35:16Z</dcterms:created>
  <dcterms:modified xsi:type="dcterms:W3CDTF">2015-03-03T20:11:43Z</dcterms:modified>
</cp:coreProperties>
</file>